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972" r:id="rId5"/>
  </p:sldMasterIdLst>
  <p:notesMasterIdLst>
    <p:notesMasterId r:id="rId16"/>
  </p:notesMasterIdLst>
  <p:sldIdLst>
    <p:sldId id="256" r:id="rId6"/>
    <p:sldId id="298" r:id="rId7"/>
    <p:sldId id="355" r:id="rId8"/>
    <p:sldId id="364" r:id="rId9"/>
    <p:sldId id="354" r:id="rId10"/>
    <p:sldId id="356" r:id="rId11"/>
    <p:sldId id="357" r:id="rId12"/>
    <p:sldId id="361" r:id="rId13"/>
    <p:sldId id="365" r:id="rId14"/>
    <p:sldId id="358" r:id="rId15"/>
  </p:sldIdLst>
  <p:sldSz cx="9144000" cy="5145088"/>
  <p:notesSz cx="9144000" cy="51498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77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418" y="96"/>
      </p:cViewPr>
      <p:guideLst>
        <p:guide orient="horz" pos="2877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F3B3C3-AD84-4B3F-AD6F-8A35929DBA69}" type="datetimeFigureOut">
              <a:t>9/15/2026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4525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8088"/>
            <a:ext cx="7315200" cy="20288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D5771-DB9C-4CD4-8F05-CA8D96E39ADD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390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977"/>
            <a:ext cx="7772400" cy="53107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1250"/>
            <a:ext cx="6400800" cy="2770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en-GB"/>
              <a:t>Click to edit Master subtitle style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1" i="0">
                <a:solidFill>
                  <a:schemeClr val="bg1"/>
                </a:solidFill>
                <a:latin typeface="Manrope-ExtraBold"/>
                <a:cs typeface="Manrope-ExtraBold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Manrope"/>
                <a:cs typeface="Manrope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1" i="0">
                <a:solidFill>
                  <a:schemeClr val="bg1"/>
                </a:solidFill>
                <a:latin typeface="Manrope-ExtraBold"/>
                <a:cs typeface="Manrope-ExtraBold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371"/>
            <a:ext cx="3977640" cy="2770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371"/>
            <a:ext cx="3977640" cy="2770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50" b="1" i="0">
                <a:solidFill>
                  <a:schemeClr val="bg1"/>
                </a:solidFill>
                <a:latin typeface="Manrope-ExtraBold"/>
                <a:cs typeface="Manrope-ExtraBold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larg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9EBFFDF5-358F-4E2A-95F4-DA1AD81FC0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9144000" cy="5145088"/>
          </a:xfrm>
          <a:prstGeom prst="rect">
            <a:avLst/>
          </a:prstGeom>
        </p:spPr>
      </p:pic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989FCD17-B7E3-4C6B-B290-F66374E73D5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8651" y="1092832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EAAD33E-5CEC-47E4-A5B3-85B8BD95EF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3" y="214637"/>
            <a:ext cx="7057747" cy="551283"/>
          </a:xfrm>
        </p:spPr>
        <p:txBody>
          <a:bodyPr/>
          <a:lstStyle>
            <a:lvl1pPr>
              <a:defRPr sz="1123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5933BDA6-1E77-47F9-B9B2-FEAB73CA8B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735349" y="1090090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CAD7FD-6310-47ED-8830-2417851064B8}"/>
              </a:ext>
            </a:extLst>
          </p:cNvPr>
          <p:cNvSpPr txBox="1"/>
          <p:nvPr userDrawn="1"/>
        </p:nvSpPr>
        <p:spPr>
          <a:xfrm>
            <a:off x="8395826" y="4829737"/>
            <a:ext cx="448507" cy="784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D695E1D0-264C-46E9-90BD-FEB1685F5B77}" type="slidenum">
              <a:rPr lang="en-AU" sz="51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 algn="r"/>
              <a:t>‹#›</a:t>
            </a:fld>
            <a:endParaRPr lang="en-AU" sz="51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367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- larg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9EBFFDF5-358F-4E2A-95F4-DA1AD81FC0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9144000" cy="5145088"/>
          </a:xfrm>
          <a:prstGeom prst="rect">
            <a:avLst/>
          </a:prstGeom>
        </p:spPr>
      </p:pic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989FCD17-B7E3-4C6B-B290-F66374E73D5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8651" y="1092832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EAAD33E-5CEC-47E4-A5B3-85B8BD95EF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3" y="214637"/>
            <a:ext cx="7057747" cy="551283"/>
          </a:xfrm>
        </p:spPr>
        <p:txBody>
          <a:bodyPr/>
          <a:lstStyle>
            <a:lvl1pPr>
              <a:defRPr sz="1123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5933BDA6-1E77-47F9-B9B2-FEAB73CA8B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735349" y="1090090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CAD7FD-6310-47ED-8830-2417851064B8}"/>
              </a:ext>
            </a:extLst>
          </p:cNvPr>
          <p:cNvSpPr txBox="1"/>
          <p:nvPr userDrawn="1"/>
        </p:nvSpPr>
        <p:spPr>
          <a:xfrm>
            <a:off x="8395826" y="4829737"/>
            <a:ext cx="448507" cy="784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D695E1D0-264C-46E9-90BD-FEB1685F5B77}" type="slidenum">
              <a:rPr lang="en-AU" sz="51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 algn="r"/>
              <a:t>‹#›</a:t>
            </a:fld>
            <a:endParaRPr lang="en-AU" sz="51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610323-976D-4C39-8CDC-4E5257C748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730" r="88877" b="82129"/>
          <a:stretch/>
        </p:blipFill>
        <p:spPr>
          <a:xfrm>
            <a:off x="0" y="2"/>
            <a:ext cx="493171" cy="9194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75B682-56AF-4302-B449-BF08EB654F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0688" r="6010" b="76353"/>
          <a:stretch/>
        </p:blipFill>
        <p:spPr>
          <a:xfrm>
            <a:off x="8842048" y="1"/>
            <a:ext cx="301952" cy="121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808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small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EF3F519-74D8-47B2-BCD5-7D0E297AD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3" y="214637"/>
            <a:ext cx="7057747" cy="301175"/>
          </a:xfrm>
        </p:spPr>
        <p:txBody>
          <a:bodyPr anchor="ctr"/>
          <a:lstStyle>
            <a:lvl1pPr>
              <a:defRPr sz="1123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97799EEE-AD27-44D7-93ED-3E3118255B2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8651" y="1092832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2A63AF3-9C63-47CD-9032-A934AD2F6C1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735349" y="1092832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FCA405-4661-4AF8-9C62-CB48A42DBBC2}"/>
              </a:ext>
            </a:extLst>
          </p:cNvPr>
          <p:cNvSpPr txBox="1"/>
          <p:nvPr userDrawn="1"/>
        </p:nvSpPr>
        <p:spPr>
          <a:xfrm>
            <a:off x="8395826" y="4829737"/>
            <a:ext cx="448507" cy="784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D695E1D0-264C-46E9-90BD-FEB1685F5B77}" type="slidenum">
              <a:rPr lang="en-AU" sz="51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 algn="r"/>
              <a:t>‹#›</a:t>
            </a:fld>
            <a:endParaRPr lang="en-AU" sz="51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569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- small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EF3F519-74D8-47B2-BCD5-7D0E297AD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3" y="214637"/>
            <a:ext cx="7057747" cy="301175"/>
          </a:xfrm>
        </p:spPr>
        <p:txBody>
          <a:bodyPr anchor="ctr"/>
          <a:lstStyle>
            <a:lvl1pPr>
              <a:defRPr sz="1123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97799EEE-AD27-44D7-93ED-3E3118255B2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8651" y="1092832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2A63AF3-9C63-47CD-9032-A934AD2F6C1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735349" y="1092832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FCA405-4661-4AF8-9C62-CB48A42DBBC2}"/>
              </a:ext>
            </a:extLst>
          </p:cNvPr>
          <p:cNvSpPr txBox="1"/>
          <p:nvPr userDrawn="1"/>
        </p:nvSpPr>
        <p:spPr>
          <a:xfrm>
            <a:off x="8395826" y="4829737"/>
            <a:ext cx="448507" cy="784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D695E1D0-264C-46E9-90BD-FEB1685F5B77}" type="slidenum">
              <a:rPr lang="en-AU" sz="51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 algn="r"/>
              <a:t>‹#›</a:t>
            </a:fld>
            <a:endParaRPr lang="en-AU" sz="51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196CF3-4002-432E-AAFB-8DABE7A709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467" r="92526"/>
          <a:stretch/>
        </p:blipFill>
        <p:spPr>
          <a:xfrm>
            <a:off x="1" y="-15483"/>
            <a:ext cx="366354" cy="5049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CC675E9-95E7-4B77-BC3F-F8FC1D09F0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2405" r="3588"/>
          <a:stretch/>
        </p:blipFill>
        <p:spPr>
          <a:xfrm>
            <a:off x="8777647" y="-15483"/>
            <a:ext cx="366355" cy="504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762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DF2D1A9-B376-49D7-8B2C-641AD07F58F7}"/>
              </a:ext>
            </a:extLst>
          </p:cNvPr>
          <p:cNvSpPr/>
          <p:nvPr userDrawn="1"/>
        </p:nvSpPr>
        <p:spPr>
          <a:xfrm>
            <a:off x="27796" y="0"/>
            <a:ext cx="9088408" cy="6447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919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8407AA4-1BE7-4E7A-A555-358A8040D8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3" y="214637"/>
            <a:ext cx="7057747" cy="551283"/>
          </a:xfrm>
        </p:spPr>
        <p:txBody>
          <a:bodyPr/>
          <a:lstStyle>
            <a:lvl1pPr>
              <a:defRPr sz="1123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C98A753B-ABFD-4D4E-83E3-3D4576D7AF2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8651" y="1092832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B8B06E06-FC65-4BE6-A1CD-78696B35960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735349" y="1092832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199045-EE89-4D4E-BFF1-0B1AEC5253FD}"/>
              </a:ext>
            </a:extLst>
          </p:cNvPr>
          <p:cNvSpPr txBox="1"/>
          <p:nvPr userDrawn="1"/>
        </p:nvSpPr>
        <p:spPr>
          <a:xfrm>
            <a:off x="8395826" y="4829737"/>
            <a:ext cx="448507" cy="784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D695E1D0-264C-46E9-90BD-FEB1685F5B77}" type="slidenum">
              <a:rPr lang="en-AU" sz="51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 algn="r"/>
              <a:t>‹#›</a:t>
            </a:fld>
            <a:endParaRPr lang="en-AU" sz="51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85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DF2D1A9-B376-49D7-8B2C-641AD07F58F7}"/>
              </a:ext>
            </a:extLst>
          </p:cNvPr>
          <p:cNvSpPr/>
          <p:nvPr userDrawn="1"/>
        </p:nvSpPr>
        <p:spPr>
          <a:xfrm>
            <a:off x="27796" y="0"/>
            <a:ext cx="9088408" cy="6447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919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14F4E-26CD-437F-890B-7ED9B0B9042E}"/>
              </a:ext>
            </a:extLst>
          </p:cNvPr>
          <p:cNvSpPr/>
          <p:nvPr userDrawn="1"/>
        </p:nvSpPr>
        <p:spPr>
          <a:xfrm>
            <a:off x="-1" y="-64826"/>
            <a:ext cx="9144001" cy="5209914"/>
          </a:xfrm>
          <a:prstGeom prst="rect">
            <a:avLst/>
          </a:prstGeom>
          <a:solidFill>
            <a:srgbClr val="ECEC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919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8407AA4-1BE7-4E7A-A555-358A8040D8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3" y="214637"/>
            <a:ext cx="7057747" cy="551283"/>
          </a:xfrm>
        </p:spPr>
        <p:txBody>
          <a:bodyPr/>
          <a:lstStyle>
            <a:lvl1pPr>
              <a:defRPr sz="1123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A33C1A86-ECDA-4768-BE20-A3050145883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8651" y="1092832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9A257AD-CBA0-4937-A461-CBC4B4DAE9B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735349" y="1092832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ADEDB8-4822-42AC-8318-D094F542A352}"/>
              </a:ext>
            </a:extLst>
          </p:cNvPr>
          <p:cNvSpPr txBox="1"/>
          <p:nvPr userDrawn="1"/>
        </p:nvSpPr>
        <p:spPr>
          <a:xfrm>
            <a:off x="8395826" y="4829737"/>
            <a:ext cx="448507" cy="784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D695E1D0-264C-46E9-90BD-FEB1685F5B77}" type="slidenum">
              <a:rPr lang="en-AU" sz="51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 algn="r"/>
              <a:t>‹#›</a:t>
            </a:fld>
            <a:endParaRPr lang="en-AU" sz="51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204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- grey/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F8A52A-93E3-F742-85BA-600C36E77C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9144000" cy="514508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8CD2D73-DA00-4CBA-8EA4-16BAEEA8B9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3" y="2647118"/>
            <a:ext cx="7057747" cy="951546"/>
          </a:xfrm>
        </p:spPr>
        <p:txBody>
          <a:bodyPr anchor="t"/>
          <a:lstStyle>
            <a:lvl1pPr>
              <a:defRPr sz="2042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6951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- grey/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F8A52A-93E3-F742-85BA-600C36E77C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9144000" cy="514508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F332DBB-8709-4AE1-8B4C-3BC98AFDC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3" y="2647118"/>
            <a:ext cx="7057747" cy="951546"/>
          </a:xfrm>
        </p:spPr>
        <p:txBody>
          <a:bodyPr anchor="t"/>
          <a:lstStyle>
            <a:lvl1pPr>
              <a:defRPr sz="2042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462326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- grey/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F8A52A-93E3-F742-85BA-600C36E77C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9144000" cy="514508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FC53F8F-35C9-4AA0-AB4F-8B65B029A6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3" y="2647118"/>
            <a:ext cx="7057747" cy="951546"/>
          </a:xfrm>
        </p:spPr>
        <p:txBody>
          <a:bodyPr anchor="t"/>
          <a:lstStyle>
            <a:lvl1pPr>
              <a:defRPr sz="2042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775383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ent - white/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F8A52A-93E3-F742-85BA-600C36E77C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9144000" cy="5145088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A3AE9D5C-3FB0-4563-AD5C-BC4A8DDEB8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3" y="214637"/>
            <a:ext cx="7057747" cy="551283"/>
          </a:xfrm>
        </p:spPr>
        <p:txBody>
          <a:bodyPr/>
          <a:lstStyle>
            <a:lvl1pPr>
              <a:defRPr sz="1123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1C7A1E1A-43AF-40C6-8201-EE5B34F0BCF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8651" y="1092832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FBB0AB73-2C7A-47AF-BB04-F2DFAD0BB40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735349" y="1092832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7E2ED6-B1A4-4204-A112-7380616DDEEB}"/>
              </a:ext>
            </a:extLst>
          </p:cNvPr>
          <p:cNvSpPr txBox="1"/>
          <p:nvPr userDrawn="1"/>
        </p:nvSpPr>
        <p:spPr>
          <a:xfrm>
            <a:off x="8395826" y="4829737"/>
            <a:ext cx="448507" cy="784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D695E1D0-264C-46E9-90BD-FEB1685F5B77}" type="slidenum">
              <a:rPr lang="en-AU" sz="51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 algn="r"/>
              <a:t>‹#›</a:t>
            </a:fld>
            <a:endParaRPr lang="en-AU" sz="51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1616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ent - grey/gradi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F8A52A-93E3-F742-85BA-600C36E77C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9144000" cy="5145088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005915BB-21B2-43C7-BBBC-DE247D744E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3" y="214637"/>
            <a:ext cx="7057747" cy="551283"/>
          </a:xfrm>
        </p:spPr>
        <p:txBody>
          <a:bodyPr/>
          <a:lstStyle>
            <a:lvl1pPr>
              <a:defRPr sz="1123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24D12B72-F0AD-45E3-AFD4-594912CAB11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8651" y="1092832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DD3D07EB-81EA-4E06-A503-B6336989D03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735349" y="1092832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FFD7CE-EF6F-4059-ACED-468686E0E43A}"/>
              </a:ext>
            </a:extLst>
          </p:cNvPr>
          <p:cNvSpPr txBox="1"/>
          <p:nvPr userDrawn="1"/>
        </p:nvSpPr>
        <p:spPr>
          <a:xfrm>
            <a:off x="8395826" y="4829737"/>
            <a:ext cx="448507" cy="784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D695E1D0-264C-46E9-90BD-FEB1685F5B77}" type="slidenum">
              <a:rPr lang="en-AU" sz="51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 algn="r"/>
              <a:t>‹#›</a:t>
            </a:fld>
            <a:endParaRPr lang="en-AU" sz="51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7193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ent - white/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F8A52A-93E3-F742-85BA-600C36E77C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9144000" cy="5145088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B344C62F-FB25-49C5-B3E0-88197DE4AB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3" y="214637"/>
            <a:ext cx="7057747" cy="551283"/>
          </a:xfrm>
        </p:spPr>
        <p:txBody>
          <a:bodyPr/>
          <a:lstStyle>
            <a:lvl1pPr>
              <a:defRPr sz="1123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643B66F0-2FDD-4FA7-92D3-9771C000BC8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8651" y="1092832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A3F3D623-74D4-4FB0-B8F1-2B630BD4386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735349" y="1092832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157BB9-9043-494D-9837-577A12A8E07D}"/>
              </a:ext>
            </a:extLst>
          </p:cNvPr>
          <p:cNvSpPr txBox="1"/>
          <p:nvPr userDrawn="1"/>
        </p:nvSpPr>
        <p:spPr>
          <a:xfrm>
            <a:off x="8395826" y="4829737"/>
            <a:ext cx="448507" cy="784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D695E1D0-264C-46E9-90BD-FEB1685F5B77}" type="slidenum">
              <a:rPr lang="en-AU" sz="51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 algn="r"/>
              <a:t>‹#›</a:t>
            </a:fld>
            <a:endParaRPr lang="en-AU" sz="51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2692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ent - grey/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F8A52A-93E3-F742-85BA-600C36E77C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9144000" cy="5145088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7FB06C69-FC57-454C-80B7-DD6337BE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3" y="214637"/>
            <a:ext cx="7057747" cy="551283"/>
          </a:xfrm>
        </p:spPr>
        <p:txBody>
          <a:bodyPr/>
          <a:lstStyle>
            <a:lvl1pPr>
              <a:defRPr sz="1123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CB84B500-FC7B-46C2-9290-A9A130F2AA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8651" y="1092832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1408644A-14A4-421E-A9AB-545089EF74D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735349" y="1092832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ECC470-A5CB-4F3E-A1EE-E16B93112ED5}"/>
              </a:ext>
            </a:extLst>
          </p:cNvPr>
          <p:cNvSpPr txBox="1"/>
          <p:nvPr userDrawn="1"/>
        </p:nvSpPr>
        <p:spPr>
          <a:xfrm>
            <a:off x="8395826" y="4829737"/>
            <a:ext cx="448507" cy="784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D695E1D0-264C-46E9-90BD-FEB1685F5B77}" type="slidenum">
              <a:rPr lang="en-AU" sz="51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 algn="r"/>
              <a:t>‹#›</a:t>
            </a:fld>
            <a:endParaRPr lang="en-AU" sz="51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3203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ent - white/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F8A52A-93E3-F742-85BA-600C36E77C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9144000" cy="514508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D009F1D4-9BF8-4A9C-8F6B-87FF3C8B99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3" y="214637"/>
            <a:ext cx="7057747" cy="551283"/>
          </a:xfrm>
        </p:spPr>
        <p:txBody>
          <a:bodyPr/>
          <a:lstStyle>
            <a:lvl1pPr>
              <a:defRPr sz="1123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380CF5FC-B57A-495C-8423-125A16E8B6C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8651" y="1092832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6ACDA8B9-A181-4C74-AF6C-CBAE8F9771C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735349" y="1092832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813D62-D278-47AD-BEE9-4A9797522A6C}"/>
              </a:ext>
            </a:extLst>
          </p:cNvPr>
          <p:cNvSpPr txBox="1"/>
          <p:nvPr userDrawn="1"/>
        </p:nvSpPr>
        <p:spPr>
          <a:xfrm>
            <a:off x="8395826" y="4829737"/>
            <a:ext cx="448507" cy="784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D695E1D0-264C-46E9-90BD-FEB1685F5B77}" type="slidenum">
              <a:rPr lang="en-AU" sz="51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 algn="r"/>
              <a:t>‹#›</a:t>
            </a:fld>
            <a:endParaRPr lang="en-AU" sz="51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4140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ent - grey/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F8A52A-93E3-F742-85BA-600C36E77C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9144000" cy="5145088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2B5B349C-251E-489E-9E67-330B651488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3" y="214637"/>
            <a:ext cx="7057747" cy="551283"/>
          </a:xfrm>
        </p:spPr>
        <p:txBody>
          <a:bodyPr/>
          <a:lstStyle>
            <a:lvl1pPr>
              <a:defRPr sz="1123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78BDC310-AB82-44F4-A835-A43899EE23D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8651" y="1092832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3933CF36-7D73-4BCB-9724-319E2D18D38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735349" y="1092832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0DEFEF-56BC-445A-A661-1D529235B336}"/>
              </a:ext>
            </a:extLst>
          </p:cNvPr>
          <p:cNvSpPr txBox="1"/>
          <p:nvPr userDrawn="1"/>
        </p:nvSpPr>
        <p:spPr>
          <a:xfrm>
            <a:off x="8395826" y="4829737"/>
            <a:ext cx="448507" cy="784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D695E1D0-264C-46E9-90BD-FEB1685F5B77}" type="slidenum">
              <a:rPr lang="en-AU" sz="51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 algn="r"/>
              <a:t>‹#›</a:t>
            </a:fld>
            <a:endParaRPr lang="en-AU" sz="51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0257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ent - white/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F8A52A-93E3-F742-85BA-600C36E77C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9144000" cy="5145088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C4431964-4E86-4D9A-A1F4-8E83BCEABD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3" y="214637"/>
            <a:ext cx="7057747" cy="551283"/>
          </a:xfrm>
        </p:spPr>
        <p:txBody>
          <a:bodyPr/>
          <a:lstStyle>
            <a:lvl1pPr>
              <a:defRPr sz="1123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522C7C82-6AC6-4EEF-AF74-583FECDD0A7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8651" y="1092832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F5791BB4-98FA-48F0-9AB2-F5139A3F5EE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735349" y="1092832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754C9B-8C5D-4AE0-823D-1275E24FF1DA}"/>
              </a:ext>
            </a:extLst>
          </p:cNvPr>
          <p:cNvSpPr txBox="1"/>
          <p:nvPr userDrawn="1"/>
        </p:nvSpPr>
        <p:spPr>
          <a:xfrm>
            <a:off x="8395826" y="4829737"/>
            <a:ext cx="448507" cy="784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D695E1D0-264C-46E9-90BD-FEB1685F5B77}" type="slidenum">
              <a:rPr lang="en-AU" sz="51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 algn="r"/>
              <a:t>‹#›</a:t>
            </a:fld>
            <a:endParaRPr lang="en-AU" sz="51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18428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ent - grey/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F8A52A-93E3-F742-85BA-600C36E77C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9144000" cy="5145088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E485E716-FFD1-42FB-8CDC-130549B0DB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3" y="214637"/>
            <a:ext cx="7057747" cy="551283"/>
          </a:xfrm>
        </p:spPr>
        <p:txBody>
          <a:bodyPr/>
          <a:lstStyle>
            <a:lvl1pPr>
              <a:defRPr sz="1123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DD98C15D-D6D2-4302-B13D-EEB44EA8820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8651" y="1092832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45684EC0-7FDD-4652-9259-6BA5F5ADC94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735349" y="1092832"/>
            <a:ext cx="3780000" cy="3203672"/>
          </a:xfrm>
        </p:spPr>
        <p:txBody>
          <a:bodyPr numCol="1">
            <a:normAutofit/>
          </a:bodyPr>
          <a:lstStyle>
            <a:lvl1pPr>
              <a:defRPr sz="817">
                <a:solidFill>
                  <a:schemeClr val="tx2"/>
                </a:solidFill>
              </a:defRPr>
            </a:lvl1pPr>
            <a:lvl2pPr>
              <a:defRPr sz="817">
                <a:solidFill>
                  <a:schemeClr val="tx2"/>
                </a:solidFill>
              </a:defRPr>
            </a:lvl2pPr>
            <a:lvl3pPr>
              <a:defRPr sz="817">
                <a:solidFill>
                  <a:schemeClr val="tx2"/>
                </a:solidFill>
              </a:defRPr>
            </a:lvl3pPr>
            <a:lvl4pPr>
              <a:defRPr sz="817">
                <a:solidFill>
                  <a:schemeClr val="tx2"/>
                </a:solidFill>
              </a:defRPr>
            </a:lvl4pPr>
            <a:lvl5pPr>
              <a:defRPr sz="817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E3E0FA-3B84-40EA-AC0F-AA0FC7B6945D}"/>
              </a:ext>
            </a:extLst>
          </p:cNvPr>
          <p:cNvSpPr txBox="1"/>
          <p:nvPr userDrawn="1"/>
        </p:nvSpPr>
        <p:spPr>
          <a:xfrm>
            <a:off x="8395826" y="4829737"/>
            <a:ext cx="448507" cy="784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fld id="{D695E1D0-264C-46E9-90BD-FEB1685F5B77}" type="slidenum">
              <a:rPr lang="en-AU" sz="51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pPr algn="r"/>
              <a:t>‹#›</a:t>
            </a:fld>
            <a:endParaRPr lang="en-AU" sz="51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743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0013"/>
          </a:xfrm>
          <a:custGeom>
            <a:avLst/>
            <a:gdLst/>
            <a:ahLst/>
            <a:cxnLst/>
            <a:rect l="l" t="t" r="r" b="b"/>
            <a:pathLst>
              <a:path w="9144000" h="5144770">
                <a:moveTo>
                  <a:pt x="9144000" y="0"/>
                </a:moveTo>
                <a:lnTo>
                  <a:pt x="0" y="0"/>
                </a:lnTo>
                <a:lnTo>
                  <a:pt x="0" y="5144401"/>
                </a:lnTo>
                <a:lnTo>
                  <a:pt x="9144000" y="5144401"/>
                </a:lnTo>
                <a:lnTo>
                  <a:pt x="91440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93254" y="730231"/>
            <a:ext cx="6557490" cy="53107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50" b="1" i="0">
                <a:solidFill>
                  <a:schemeClr val="bg1"/>
                </a:solidFill>
                <a:latin typeface="Manrope-ExtraBold"/>
                <a:cs typeface="Manrope-Extra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57458" y="1758867"/>
            <a:ext cx="7029089" cy="2770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Manrope"/>
                <a:cs typeface="Manrop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4932"/>
            <a:ext cx="2926080" cy="2770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4932"/>
            <a:ext cx="2103120" cy="2770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4932"/>
            <a:ext cx="2103120" cy="2770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199" eaLnBrk="1" hangingPunct="1">
        <a:defRPr>
          <a:latin typeface="+mn-lt"/>
          <a:ea typeface="+mn-ea"/>
          <a:cs typeface="+mn-cs"/>
        </a:defRPr>
      </a:lvl2pPr>
      <a:lvl3pPr marL="914399" eaLnBrk="1" hangingPunct="1">
        <a:defRPr>
          <a:latin typeface="+mn-lt"/>
          <a:ea typeface="+mn-ea"/>
          <a:cs typeface="+mn-cs"/>
        </a:defRPr>
      </a:lvl3pPr>
      <a:lvl4pPr marL="1371598" eaLnBrk="1" hangingPunct="1">
        <a:defRPr>
          <a:latin typeface="+mn-lt"/>
          <a:ea typeface="+mn-ea"/>
          <a:cs typeface="+mn-cs"/>
        </a:defRPr>
      </a:lvl4pPr>
      <a:lvl5pPr marL="1828797" eaLnBrk="1" hangingPunct="1">
        <a:defRPr>
          <a:latin typeface="+mn-lt"/>
          <a:ea typeface="+mn-ea"/>
          <a:cs typeface="+mn-cs"/>
        </a:defRPr>
      </a:lvl5pPr>
      <a:lvl6pPr marL="2285997" eaLnBrk="1" hangingPunct="1">
        <a:defRPr>
          <a:latin typeface="+mn-lt"/>
          <a:ea typeface="+mn-ea"/>
          <a:cs typeface="+mn-cs"/>
        </a:defRPr>
      </a:lvl6pPr>
      <a:lvl7pPr marL="2743196" eaLnBrk="1" hangingPunct="1">
        <a:defRPr>
          <a:latin typeface="+mn-lt"/>
          <a:ea typeface="+mn-ea"/>
          <a:cs typeface="+mn-cs"/>
        </a:defRPr>
      </a:lvl7pPr>
      <a:lvl8pPr marL="3200396" eaLnBrk="1" hangingPunct="1">
        <a:defRPr>
          <a:latin typeface="+mn-lt"/>
          <a:ea typeface="+mn-ea"/>
          <a:cs typeface="+mn-cs"/>
        </a:defRPr>
      </a:lvl8pPr>
      <a:lvl9pPr marL="3657595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199" eaLnBrk="1" hangingPunct="1">
        <a:defRPr>
          <a:latin typeface="+mn-lt"/>
          <a:ea typeface="+mn-ea"/>
          <a:cs typeface="+mn-cs"/>
        </a:defRPr>
      </a:lvl2pPr>
      <a:lvl3pPr marL="914399" eaLnBrk="1" hangingPunct="1">
        <a:defRPr>
          <a:latin typeface="+mn-lt"/>
          <a:ea typeface="+mn-ea"/>
          <a:cs typeface="+mn-cs"/>
        </a:defRPr>
      </a:lvl3pPr>
      <a:lvl4pPr marL="1371598" eaLnBrk="1" hangingPunct="1">
        <a:defRPr>
          <a:latin typeface="+mn-lt"/>
          <a:ea typeface="+mn-ea"/>
          <a:cs typeface="+mn-cs"/>
        </a:defRPr>
      </a:lvl4pPr>
      <a:lvl5pPr marL="1828797" eaLnBrk="1" hangingPunct="1">
        <a:defRPr>
          <a:latin typeface="+mn-lt"/>
          <a:ea typeface="+mn-ea"/>
          <a:cs typeface="+mn-cs"/>
        </a:defRPr>
      </a:lvl5pPr>
      <a:lvl6pPr marL="2285997" eaLnBrk="1" hangingPunct="1">
        <a:defRPr>
          <a:latin typeface="+mn-lt"/>
          <a:ea typeface="+mn-ea"/>
          <a:cs typeface="+mn-cs"/>
        </a:defRPr>
      </a:lvl6pPr>
      <a:lvl7pPr marL="2743196" eaLnBrk="1" hangingPunct="1">
        <a:defRPr>
          <a:latin typeface="+mn-lt"/>
          <a:ea typeface="+mn-ea"/>
          <a:cs typeface="+mn-cs"/>
        </a:defRPr>
      </a:lvl7pPr>
      <a:lvl8pPr marL="3200396" eaLnBrk="1" hangingPunct="1">
        <a:defRPr>
          <a:latin typeface="+mn-lt"/>
          <a:ea typeface="+mn-ea"/>
          <a:cs typeface="+mn-cs"/>
        </a:defRPr>
      </a:lvl8pPr>
      <a:lvl9pPr marL="3657595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486091"/>
            <a:ext cx="5401760" cy="79310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484912"/>
            <a:ext cx="7886700" cy="314924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63415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246D9-D3A8-334A-A3DF-B0B258DDBCB3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098734-5B63-5F4C-946F-4EFC3C5A6794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" y="-15483"/>
            <a:ext cx="9144000" cy="504981"/>
          </a:xfrm>
          <a:prstGeom prst="rect">
            <a:avLst/>
          </a:prstGeom>
        </p:spPr>
      </p:pic>
      <p:sp>
        <p:nvSpPr>
          <p:cNvPr id="4" name="MSIPCMContentMarking" descr="{&quot;HashCode&quot;:-1264680268,&quot;Placement&quot;:&quot;Footer&quot;,&quot;Top&quot;:516.65155,&quot;Left&quot;:326.046448,&quot;SlideWidth&quot;:720,&quot;SlideHeight&quot;:540}">
            <a:extLst>
              <a:ext uri="{FF2B5EF4-FFF2-40B4-BE49-F238E27FC236}">
                <a16:creationId xmlns:a16="http://schemas.microsoft.com/office/drawing/2014/main" id="{A85E2925-FB6F-40F7-B598-0D02E57E27B7}"/>
              </a:ext>
            </a:extLst>
          </p:cNvPr>
          <p:cNvSpPr txBox="1"/>
          <p:nvPr userDrawn="1"/>
        </p:nvSpPr>
        <p:spPr>
          <a:xfrm>
            <a:off x="4140791" y="4964608"/>
            <a:ext cx="862419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AU" sz="900">
                <a:solidFill>
                  <a:srgbClr val="000000"/>
                </a:solidFill>
                <a:latin typeface="Calibri" panose="020F0502020204030204" pitchFamily="34" charset="0"/>
              </a:rPr>
              <a:t>OFFICIAL</a:t>
            </a:r>
          </a:p>
        </p:txBody>
      </p:sp>
      <p:sp>
        <p:nvSpPr>
          <p:cNvPr id="7" name="MSIPCMContentMarking" descr="{&quot;HashCode&quot;:-1288817837,&quot;Placement&quot;:&quot;Header&quot;,&quot;Top&quot;:0.0,&quot;Left&quot;:326.046448,&quot;SlideWidth&quot;:720,&quot;SlideHeight&quot;:540}">
            <a:extLst>
              <a:ext uri="{FF2B5EF4-FFF2-40B4-BE49-F238E27FC236}">
                <a16:creationId xmlns:a16="http://schemas.microsoft.com/office/drawing/2014/main" id="{9DD176AA-F865-4063-A62E-20C71C2FE890}"/>
              </a:ext>
            </a:extLst>
          </p:cNvPr>
          <p:cNvSpPr txBox="1"/>
          <p:nvPr userDrawn="1"/>
        </p:nvSpPr>
        <p:spPr>
          <a:xfrm>
            <a:off x="4140791" y="41983"/>
            <a:ext cx="862419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AU" sz="900">
                <a:solidFill>
                  <a:srgbClr val="000000"/>
                </a:solidFill>
                <a:latin typeface="Calibri" panose="020F050202020403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1413230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  <p:sldLayoutId id="2147483984" r:id="rId12"/>
    <p:sldLayoutId id="2147483985" r:id="rId13"/>
    <p:sldLayoutId id="2147483986" r:id="rId14"/>
    <p:sldLayoutId id="2147483987" r:id="rId15"/>
    <p:sldLayoutId id="2147483988" r:id="rId16"/>
    <p:sldLayoutId id="2147483989" r:id="rId17"/>
  </p:sldLayoutIdLst>
  <p:txStyles>
    <p:titleStyle>
      <a:lvl1pPr algn="l" defTabSz="514491" rtl="0" eaLnBrk="1" latinLnBrk="0" hangingPunct="1">
        <a:lnSpc>
          <a:spcPct val="90000"/>
        </a:lnSpc>
        <a:spcBef>
          <a:spcPct val="0"/>
        </a:spcBef>
        <a:buNone/>
        <a:defRPr sz="1123" b="1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623" indent="-128623" algn="l" defTabSz="514491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817" kern="1200">
          <a:solidFill>
            <a:schemeClr val="tx2"/>
          </a:solidFill>
          <a:latin typeface="+mn-lt"/>
          <a:ea typeface="+mn-ea"/>
          <a:cs typeface="+mn-cs"/>
        </a:defRPr>
      </a:lvl1pPr>
      <a:lvl2pPr marL="385868" indent="-128623" algn="l" defTabSz="514491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817" kern="1200">
          <a:solidFill>
            <a:schemeClr val="tx2"/>
          </a:solidFill>
          <a:latin typeface="+mn-lt"/>
          <a:ea typeface="+mn-ea"/>
          <a:cs typeface="+mn-cs"/>
        </a:defRPr>
      </a:lvl2pPr>
      <a:lvl3pPr marL="643113" indent="-128623" algn="l" defTabSz="514491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817" kern="1200">
          <a:solidFill>
            <a:schemeClr val="tx2"/>
          </a:solidFill>
          <a:latin typeface="+mn-lt"/>
          <a:ea typeface="+mn-ea"/>
          <a:cs typeface="+mn-cs"/>
        </a:defRPr>
      </a:lvl3pPr>
      <a:lvl4pPr marL="900359" indent="-128623" algn="l" defTabSz="514491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817" kern="1200">
          <a:solidFill>
            <a:schemeClr val="tx2"/>
          </a:solidFill>
          <a:latin typeface="+mn-lt"/>
          <a:ea typeface="+mn-ea"/>
          <a:cs typeface="+mn-cs"/>
        </a:defRPr>
      </a:lvl4pPr>
      <a:lvl5pPr marL="1157604" indent="-128623" algn="l" defTabSz="514491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817" kern="1200">
          <a:solidFill>
            <a:schemeClr val="tx2"/>
          </a:solidFill>
          <a:latin typeface="+mn-lt"/>
          <a:ea typeface="+mn-ea"/>
          <a:cs typeface="+mn-cs"/>
        </a:defRPr>
      </a:lvl5pPr>
      <a:lvl6pPr marL="1414849" indent="-128623" algn="l" defTabSz="514491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2094" indent="-128623" algn="l" defTabSz="514491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9340" indent="-128623" algn="l" defTabSz="514491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6585" indent="-128623" algn="l" defTabSz="514491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49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245" algn="l" defTabSz="51449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491" algn="l" defTabSz="51449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736" algn="l" defTabSz="51449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981" algn="l" defTabSz="51449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6226" algn="l" defTabSz="51449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472" algn="l" defTabSz="51449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717" algn="l" defTabSz="51449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962" algn="l" defTabSz="514491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gnitoforms.com/BasketballVictoria1/GetActiveKidsVoucherBankConfirmationForm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tactive.vic.gov.au/vouchers/apply-for-vouchers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ognitoforms.com/BasketballVictoria1/GetActiveKidsVoucherReimbursement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tactive.vic.gov.au/vouchers/apply-for-vouchers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gnitoforms.com/BasketballVictoria1/getactivekidsvoucherreimbursement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ben.pahl@basketballvictoria.com.a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3019"/>
            <a:ext cx="9144000" cy="5144770"/>
          </a:xfrm>
          <a:custGeom>
            <a:avLst/>
            <a:gdLst/>
            <a:ahLst/>
            <a:cxnLst/>
            <a:rect l="l" t="t" r="r" b="b"/>
            <a:pathLst>
              <a:path w="9144000" h="5144770">
                <a:moveTo>
                  <a:pt x="9144000" y="0"/>
                </a:moveTo>
                <a:lnTo>
                  <a:pt x="0" y="0"/>
                </a:lnTo>
                <a:lnTo>
                  <a:pt x="0" y="5144401"/>
                </a:lnTo>
                <a:lnTo>
                  <a:pt x="9144000" y="5144401"/>
                </a:lnTo>
                <a:lnTo>
                  <a:pt x="914400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96048" y="1647772"/>
            <a:ext cx="6450856" cy="249812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 marR="5080">
              <a:lnSpc>
                <a:spcPts val="5400"/>
              </a:lnSpc>
              <a:spcBef>
                <a:spcPts val="1090"/>
              </a:spcBef>
            </a:pPr>
            <a:r>
              <a:rPr lang="en-AU" sz="4000" spc="5" dirty="0">
                <a:latin typeface="Arial"/>
                <a:cs typeface="Arial"/>
              </a:rPr>
              <a:t>Get Active Kids </a:t>
            </a:r>
            <a:br>
              <a:rPr lang="en-AU" sz="4000" spc="5" dirty="0">
                <a:latin typeface="Arial"/>
                <a:cs typeface="Arial"/>
              </a:rPr>
            </a:br>
            <a:r>
              <a:rPr lang="en-AU" sz="4000" spc="5" dirty="0">
                <a:latin typeface="Arial"/>
                <a:cs typeface="Arial"/>
              </a:rPr>
              <a:t>Voucher Program </a:t>
            </a:r>
            <a:br>
              <a:rPr lang="en-AU" sz="4000" spc="5" dirty="0">
                <a:latin typeface="Arial"/>
                <a:cs typeface="Arial"/>
              </a:rPr>
            </a:br>
            <a:r>
              <a:rPr lang="en-AU" sz="4000" spc="5" dirty="0">
                <a:latin typeface="Arial"/>
                <a:cs typeface="Arial"/>
              </a:rPr>
              <a:t>Round 11</a:t>
            </a:r>
            <a:endParaRPr lang="en-AU" sz="5300" spc="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spcBef>
                <a:spcPts val="359"/>
              </a:spcBef>
            </a:pPr>
            <a:r>
              <a:rPr lang="en-AU" sz="2400" b="0" spc="-5" dirty="0">
                <a:latin typeface="Arial"/>
                <a:cs typeface="Arial"/>
              </a:rPr>
              <a:t>September 2026 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447988" y="875522"/>
            <a:ext cx="1696085" cy="3387725"/>
            <a:chOff x="7447987" y="877901"/>
            <a:chExt cx="1696085" cy="3387725"/>
          </a:xfrm>
        </p:grpSpPr>
        <p:sp>
          <p:nvSpPr>
            <p:cNvPr id="5" name="object 5"/>
            <p:cNvSpPr/>
            <p:nvPr/>
          </p:nvSpPr>
          <p:spPr>
            <a:xfrm>
              <a:off x="8297074" y="1724937"/>
              <a:ext cx="847090" cy="1694180"/>
            </a:xfrm>
            <a:custGeom>
              <a:avLst/>
              <a:gdLst/>
              <a:ahLst/>
              <a:cxnLst/>
              <a:rect l="l" t="t" r="r" b="b"/>
              <a:pathLst>
                <a:path w="847090" h="1694179">
                  <a:moveTo>
                    <a:pt x="846924" y="0"/>
                  </a:moveTo>
                  <a:lnTo>
                    <a:pt x="798865" y="1340"/>
                  </a:lnTo>
                  <a:lnTo>
                    <a:pt x="751509" y="5315"/>
                  </a:lnTo>
                  <a:lnTo>
                    <a:pt x="704928" y="11851"/>
                  </a:lnTo>
                  <a:lnTo>
                    <a:pt x="659193" y="20879"/>
                  </a:lnTo>
                  <a:lnTo>
                    <a:pt x="614376" y="32325"/>
                  </a:lnTo>
                  <a:lnTo>
                    <a:pt x="570549" y="46120"/>
                  </a:lnTo>
                  <a:lnTo>
                    <a:pt x="527782" y="62190"/>
                  </a:lnTo>
                  <a:lnTo>
                    <a:pt x="486147" y="80466"/>
                  </a:lnTo>
                  <a:lnTo>
                    <a:pt x="445716" y="100875"/>
                  </a:lnTo>
                  <a:lnTo>
                    <a:pt x="406561" y="123345"/>
                  </a:lnTo>
                  <a:lnTo>
                    <a:pt x="368752" y="147806"/>
                  </a:lnTo>
                  <a:lnTo>
                    <a:pt x="332361" y="174185"/>
                  </a:lnTo>
                  <a:lnTo>
                    <a:pt x="297461" y="202412"/>
                  </a:lnTo>
                  <a:lnTo>
                    <a:pt x="264121" y="232414"/>
                  </a:lnTo>
                  <a:lnTo>
                    <a:pt x="232414" y="264121"/>
                  </a:lnTo>
                  <a:lnTo>
                    <a:pt x="202412" y="297461"/>
                  </a:lnTo>
                  <a:lnTo>
                    <a:pt x="174185" y="332361"/>
                  </a:lnTo>
                  <a:lnTo>
                    <a:pt x="147806" y="368752"/>
                  </a:lnTo>
                  <a:lnTo>
                    <a:pt x="123345" y="406561"/>
                  </a:lnTo>
                  <a:lnTo>
                    <a:pt x="100875" y="445716"/>
                  </a:lnTo>
                  <a:lnTo>
                    <a:pt x="80466" y="486147"/>
                  </a:lnTo>
                  <a:lnTo>
                    <a:pt x="62190" y="527782"/>
                  </a:lnTo>
                  <a:lnTo>
                    <a:pt x="46120" y="570549"/>
                  </a:lnTo>
                  <a:lnTo>
                    <a:pt x="32325" y="614376"/>
                  </a:lnTo>
                  <a:lnTo>
                    <a:pt x="20879" y="659193"/>
                  </a:lnTo>
                  <a:lnTo>
                    <a:pt x="11851" y="704928"/>
                  </a:lnTo>
                  <a:lnTo>
                    <a:pt x="5315" y="751509"/>
                  </a:lnTo>
                  <a:lnTo>
                    <a:pt x="1340" y="798865"/>
                  </a:lnTo>
                  <a:lnTo>
                    <a:pt x="0" y="846924"/>
                  </a:lnTo>
                  <a:lnTo>
                    <a:pt x="1340" y="894984"/>
                  </a:lnTo>
                  <a:lnTo>
                    <a:pt x="5315" y="942339"/>
                  </a:lnTo>
                  <a:lnTo>
                    <a:pt x="11851" y="988921"/>
                  </a:lnTo>
                  <a:lnTo>
                    <a:pt x="20879" y="1034655"/>
                  </a:lnTo>
                  <a:lnTo>
                    <a:pt x="32325" y="1079472"/>
                  </a:lnTo>
                  <a:lnTo>
                    <a:pt x="46120" y="1123300"/>
                  </a:lnTo>
                  <a:lnTo>
                    <a:pt x="62190" y="1166067"/>
                  </a:lnTo>
                  <a:lnTo>
                    <a:pt x="80466" y="1207702"/>
                  </a:lnTo>
                  <a:lnTo>
                    <a:pt x="100875" y="1248133"/>
                  </a:lnTo>
                  <a:lnTo>
                    <a:pt x="123345" y="1287288"/>
                  </a:lnTo>
                  <a:lnTo>
                    <a:pt x="147806" y="1325097"/>
                  </a:lnTo>
                  <a:lnTo>
                    <a:pt x="174185" y="1361488"/>
                  </a:lnTo>
                  <a:lnTo>
                    <a:pt x="202412" y="1396388"/>
                  </a:lnTo>
                  <a:lnTo>
                    <a:pt x="232414" y="1429728"/>
                  </a:lnTo>
                  <a:lnTo>
                    <a:pt x="264121" y="1461435"/>
                  </a:lnTo>
                  <a:lnTo>
                    <a:pt x="297461" y="1491437"/>
                  </a:lnTo>
                  <a:lnTo>
                    <a:pt x="332361" y="1519664"/>
                  </a:lnTo>
                  <a:lnTo>
                    <a:pt x="368752" y="1546043"/>
                  </a:lnTo>
                  <a:lnTo>
                    <a:pt x="406561" y="1570504"/>
                  </a:lnTo>
                  <a:lnTo>
                    <a:pt x="445716" y="1592974"/>
                  </a:lnTo>
                  <a:lnTo>
                    <a:pt x="486147" y="1613383"/>
                  </a:lnTo>
                  <a:lnTo>
                    <a:pt x="527782" y="1631658"/>
                  </a:lnTo>
                  <a:lnTo>
                    <a:pt x="570549" y="1647729"/>
                  </a:lnTo>
                  <a:lnTo>
                    <a:pt x="614376" y="1661523"/>
                  </a:lnTo>
                  <a:lnTo>
                    <a:pt x="659193" y="1672970"/>
                  </a:lnTo>
                  <a:lnTo>
                    <a:pt x="704928" y="1681997"/>
                  </a:lnTo>
                  <a:lnTo>
                    <a:pt x="751509" y="1688534"/>
                  </a:lnTo>
                  <a:lnTo>
                    <a:pt x="798865" y="1692509"/>
                  </a:lnTo>
                  <a:lnTo>
                    <a:pt x="846924" y="1693849"/>
                  </a:lnTo>
                  <a:lnTo>
                    <a:pt x="846924" y="0"/>
                  </a:lnTo>
                  <a:close/>
                </a:path>
              </a:pathLst>
            </a:custGeom>
            <a:solidFill>
              <a:srgbClr val="00B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447987" y="2571745"/>
              <a:ext cx="1694180" cy="1694180"/>
            </a:xfrm>
            <a:custGeom>
              <a:avLst/>
              <a:gdLst/>
              <a:ahLst/>
              <a:cxnLst/>
              <a:rect l="l" t="t" r="r" b="b"/>
              <a:pathLst>
                <a:path w="1694179" h="1694179">
                  <a:moveTo>
                    <a:pt x="846924" y="0"/>
                  </a:moveTo>
                  <a:lnTo>
                    <a:pt x="0" y="0"/>
                  </a:lnTo>
                  <a:lnTo>
                    <a:pt x="673" y="48226"/>
                  </a:lnTo>
                  <a:lnTo>
                    <a:pt x="2681" y="96119"/>
                  </a:lnTo>
                  <a:lnTo>
                    <a:pt x="6006" y="143660"/>
                  </a:lnTo>
                  <a:lnTo>
                    <a:pt x="10630" y="190832"/>
                  </a:lnTo>
                  <a:lnTo>
                    <a:pt x="16535" y="237616"/>
                  </a:lnTo>
                  <a:lnTo>
                    <a:pt x="23703" y="283995"/>
                  </a:lnTo>
                  <a:lnTo>
                    <a:pt x="32117" y="329951"/>
                  </a:lnTo>
                  <a:lnTo>
                    <a:pt x="41758" y="375465"/>
                  </a:lnTo>
                  <a:lnTo>
                    <a:pt x="52609" y="420521"/>
                  </a:lnTo>
                  <a:lnTo>
                    <a:pt x="64651" y="465100"/>
                  </a:lnTo>
                  <a:lnTo>
                    <a:pt x="77868" y="509184"/>
                  </a:lnTo>
                  <a:lnTo>
                    <a:pt x="92240" y="552756"/>
                  </a:lnTo>
                  <a:lnTo>
                    <a:pt x="107751" y="595797"/>
                  </a:lnTo>
                  <a:lnTo>
                    <a:pt x="124381" y="638290"/>
                  </a:lnTo>
                  <a:lnTo>
                    <a:pt x="142115" y="680217"/>
                  </a:lnTo>
                  <a:lnTo>
                    <a:pt x="160932" y="721560"/>
                  </a:lnTo>
                  <a:lnTo>
                    <a:pt x="180817" y="762300"/>
                  </a:lnTo>
                  <a:lnTo>
                    <a:pt x="201750" y="802421"/>
                  </a:lnTo>
                  <a:lnTo>
                    <a:pt x="223714" y="841905"/>
                  </a:lnTo>
                  <a:lnTo>
                    <a:pt x="246690" y="880733"/>
                  </a:lnTo>
                  <a:lnTo>
                    <a:pt x="270663" y="918887"/>
                  </a:lnTo>
                  <a:lnTo>
                    <a:pt x="295612" y="956350"/>
                  </a:lnTo>
                  <a:lnTo>
                    <a:pt x="321521" y="993104"/>
                  </a:lnTo>
                  <a:lnTo>
                    <a:pt x="348371" y="1029131"/>
                  </a:lnTo>
                  <a:lnTo>
                    <a:pt x="376145" y="1064413"/>
                  </a:lnTo>
                  <a:lnTo>
                    <a:pt x="404824" y="1098932"/>
                  </a:lnTo>
                  <a:lnTo>
                    <a:pt x="434392" y="1132671"/>
                  </a:lnTo>
                  <a:lnTo>
                    <a:pt x="464829" y="1165611"/>
                  </a:lnTo>
                  <a:lnTo>
                    <a:pt x="496119" y="1197735"/>
                  </a:lnTo>
                  <a:lnTo>
                    <a:pt x="528243" y="1229024"/>
                  </a:lnTo>
                  <a:lnTo>
                    <a:pt x="561183" y="1259462"/>
                  </a:lnTo>
                  <a:lnTo>
                    <a:pt x="594922" y="1289029"/>
                  </a:lnTo>
                  <a:lnTo>
                    <a:pt x="629441" y="1317708"/>
                  </a:lnTo>
                  <a:lnTo>
                    <a:pt x="664723" y="1345482"/>
                  </a:lnTo>
                  <a:lnTo>
                    <a:pt x="700750" y="1372332"/>
                  </a:lnTo>
                  <a:lnTo>
                    <a:pt x="737504" y="1398240"/>
                  </a:lnTo>
                  <a:lnTo>
                    <a:pt x="774967" y="1423189"/>
                  </a:lnTo>
                  <a:lnTo>
                    <a:pt x="813122" y="1447161"/>
                  </a:lnTo>
                  <a:lnTo>
                    <a:pt x="851950" y="1470138"/>
                  </a:lnTo>
                  <a:lnTo>
                    <a:pt x="891433" y="1492102"/>
                  </a:lnTo>
                  <a:lnTo>
                    <a:pt x="931554" y="1513035"/>
                  </a:lnTo>
                  <a:lnTo>
                    <a:pt x="972295" y="1532919"/>
                  </a:lnTo>
                  <a:lnTo>
                    <a:pt x="1013637" y="1551736"/>
                  </a:lnTo>
                  <a:lnTo>
                    <a:pt x="1055564" y="1569469"/>
                  </a:lnTo>
                  <a:lnTo>
                    <a:pt x="1098057" y="1586100"/>
                  </a:lnTo>
                  <a:lnTo>
                    <a:pt x="1141098" y="1601610"/>
                  </a:lnTo>
                  <a:lnTo>
                    <a:pt x="1184669" y="1615982"/>
                  </a:lnTo>
                  <a:lnTo>
                    <a:pt x="1228753" y="1629198"/>
                  </a:lnTo>
                  <a:lnTo>
                    <a:pt x="1273332" y="1641241"/>
                  </a:lnTo>
                  <a:lnTo>
                    <a:pt x="1318387" y="1652091"/>
                  </a:lnTo>
                  <a:lnTo>
                    <a:pt x="1363902" y="1661732"/>
                  </a:lnTo>
                  <a:lnTo>
                    <a:pt x="1409857" y="1670146"/>
                  </a:lnTo>
                  <a:lnTo>
                    <a:pt x="1456235" y="1677314"/>
                  </a:lnTo>
                  <a:lnTo>
                    <a:pt x="1503019" y="1683219"/>
                  </a:lnTo>
                  <a:lnTo>
                    <a:pt x="1550190" y="1687843"/>
                  </a:lnTo>
                  <a:lnTo>
                    <a:pt x="1597731" y="1691168"/>
                  </a:lnTo>
                  <a:lnTo>
                    <a:pt x="1645623" y="1693176"/>
                  </a:lnTo>
                  <a:lnTo>
                    <a:pt x="1693849" y="1693849"/>
                  </a:lnTo>
                  <a:lnTo>
                    <a:pt x="1693849" y="846924"/>
                  </a:lnTo>
                  <a:lnTo>
                    <a:pt x="1645790" y="845584"/>
                  </a:lnTo>
                  <a:lnTo>
                    <a:pt x="1598434" y="841609"/>
                  </a:lnTo>
                  <a:lnTo>
                    <a:pt x="1551853" y="835073"/>
                  </a:lnTo>
                  <a:lnTo>
                    <a:pt x="1506118" y="826046"/>
                  </a:lnTo>
                  <a:lnTo>
                    <a:pt x="1461301" y="814599"/>
                  </a:lnTo>
                  <a:lnTo>
                    <a:pt x="1417474" y="800805"/>
                  </a:lnTo>
                  <a:lnTo>
                    <a:pt x="1374707" y="784735"/>
                  </a:lnTo>
                  <a:lnTo>
                    <a:pt x="1333072" y="766460"/>
                  </a:lnTo>
                  <a:lnTo>
                    <a:pt x="1292641" y="746052"/>
                  </a:lnTo>
                  <a:lnTo>
                    <a:pt x="1253486" y="723582"/>
                  </a:lnTo>
                  <a:lnTo>
                    <a:pt x="1215677" y="699122"/>
                  </a:lnTo>
                  <a:lnTo>
                    <a:pt x="1179286" y="672743"/>
                  </a:lnTo>
                  <a:lnTo>
                    <a:pt x="1144385" y="644516"/>
                  </a:lnTo>
                  <a:lnTo>
                    <a:pt x="1111046" y="614514"/>
                  </a:lnTo>
                  <a:lnTo>
                    <a:pt x="1079339" y="582808"/>
                  </a:lnTo>
                  <a:lnTo>
                    <a:pt x="1049337" y="549469"/>
                  </a:lnTo>
                  <a:lnTo>
                    <a:pt x="1021110" y="514568"/>
                  </a:lnTo>
                  <a:lnTo>
                    <a:pt x="994731" y="478178"/>
                  </a:lnTo>
                  <a:lnTo>
                    <a:pt x="970270" y="440369"/>
                  </a:lnTo>
                  <a:lnTo>
                    <a:pt x="947799" y="401213"/>
                  </a:lnTo>
                  <a:lnTo>
                    <a:pt x="927391" y="360782"/>
                  </a:lnTo>
                  <a:lnTo>
                    <a:pt x="909115" y="319147"/>
                  </a:lnTo>
                  <a:lnTo>
                    <a:pt x="893045" y="276380"/>
                  </a:lnTo>
                  <a:lnTo>
                    <a:pt x="879250" y="232552"/>
                  </a:lnTo>
                  <a:lnTo>
                    <a:pt x="867804" y="187734"/>
                  </a:lnTo>
                  <a:lnTo>
                    <a:pt x="858776" y="141999"/>
                  </a:lnTo>
                  <a:lnTo>
                    <a:pt x="852240" y="95417"/>
                  </a:lnTo>
                  <a:lnTo>
                    <a:pt x="848265" y="48060"/>
                  </a:lnTo>
                  <a:lnTo>
                    <a:pt x="846924" y="0"/>
                  </a:lnTo>
                  <a:close/>
                </a:path>
              </a:pathLst>
            </a:custGeom>
            <a:solidFill>
              <a:srgbClr val="1747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450155" y="877901"/>
              <a:ext cx="1694180" cy="1694180"/>
            </a:xfrm>
            <a:custGeom>
              <a:avLst/>
              <a:gdLst/>
              <a:ahLst/>
              <a:cxnLst/>
              <a:rect l="l" t="t" r="r" b="b"/>
              <a:pathLst>
                <a:path w="1694179" h="1694180">
                  <a:moveTo>
                    <a:pt x="1693849" y="0"/>
                  </a:moveTo>
                  <a:lnTo>
                    <a:pt x="1645623" y="673"/>
                  </a:lnTo>
                  <a:lnTo>
                    <a:pt x="1597731" y="2681"/>
                  </a:lnTo>
                  <a:lnTo>
                    <a:pt x="1550190" y="6006"/>
                  </a:lnTo>
                  <a:lnTo>
                    <a:pt x="1503019" y="10630"/>
                  </a:lnTo>
                  <a:lnTo>
                    <a:pt x="1456235" y="16535"/>
                  </a:lnTo>
                  <a:lnTo>
                    <a:pt x="1409857" y="23703"/>
                  </a:lnTo>
                  <a:lnTo>
                    <a:pt x="1363902" y="32117"/>
                  </a:lnTo>
                  <a:lnTo>
                    <a:pt x="1318387" y="41758"/>
                  </a:lnTo>
                  <a:lnTo>
                    <a:pt x="1273332" y="52609"/>
                  </a:lnTo>
                  <a:lnTo>
                    <a:pt x="1228753" y="64651"/>
                  </a:lnTo>
                  <a:lnTo>
                    <a:pt x="1184669" y="77868"/>
                  </a:lnTo>
                  <a:lnTo>
                    <a:pt x="1141098" y="92240"/>
                  </a:lnTo>
                  <a:lnTo>
                    <a:pt x="1098057" y="107751"/>
                  </a:lnTo>
                  <a:lnTo>
                    <a:pt x="1055564" y="124381"/>
                  </a:lnTo>
                  <a:lnTo>
                    <a:pt x="1013637" y="142115"/>
                  </a:lnTo>
                  <a:lnTo>
                    <a:pt x="972295" y="160932"/>
                  </a:lnTo>
                  <a:lnTo>
                    <a:pt x="931554" y="180817"/>
                  </a:lnTo>
                  <a:lnTo>
                    <a:pt x="891433" y="201750"/>
                  </a:lnTo>
                  <a:lnTo>
                    <a:pt x="851950" y="223714"/>
                  </a:lnTo>
                  <a:lnTo>
                    <a:pt x="813122" y="246690"/>
                  </a:lnTo>
                  <a:lnTo>
                    <a:pt x="774967" y="270663"/>
                  </a:lnTo>
                  <a:lnTo>
                    <a:pt x="737504" y="295612"/>
                  </a:lnTo>
                  <a:lnTo>
                    <a:pt x="700750" y="321521"/>
                  </a:lnTo>
                  <a:lnTo>
                    <a:pt x="664723" y="348371"/>
                  </a:lnTo>
                  <a:lnTo>
                    <a:pt x="629441" y="376145"/>
                  </a:lnTo>
                  <a:lnTo>
                    <a:pt x="594922" y="404824"/>
                  </a:lnTo>
                  <a:lnTo>
                    <a:pt x="561183" y="434392"/>
                  </a:lnTo>
                  <a:lnTo>
                    <a:pt x="528243" y="464829"/>
                  </a:lnTo>
                  <a:lnTo>
                    <a:pt x="496119" y="496119"/>
                  </a:lnTo>
                  <a:lnTo>
                    <a:pt x="464829" y="528243"/>
                  </a:lnTo>
                  <a:lnTo>
                    <a:pt x="434392" y="561183"/>
                  </a:lnTo>
                  <a:lnTo>
                    <a:pt x="404824" y="594922"/>
                  </a:lnTo>
                  <a:lnTo>
                    <a:pt x="376145" y="629441"/>
                  </a:lnTo>
                  <a:lnTo>
                    <a:pt x="348371" y="664723"/>
                  </a:lnTo>
                  <a:lnTo>
                    <a:pt x="321521" y="700750"/>
                  </a:lnTo>
                  <a:lnTo>
                    <a:pt x="295612" y="737504"/>
                  </a:lnTo>
                  <a:lnTo>
                    <a:pt x="270663" y="774967"/>
                  </a:lnTo>
                  <a:lnTo>
                    <a:pt x="246690" y="813122"/>
                  </a:lnTo>
                  <a:lnTo>
                    <a:pt x="223714" y="851950"/>
                  </a:lnTo>
                  <a:lnTo>
                    <a:pt x="201750" y="891433"/>
                  </a:lnTo>
                  <a:lnTo>
                    <a:pt x="180817" y="931554"/>
                  </a:lnTo>
                  <a:lnTo>
                    <a:pt x="160932" y="972295"/>
                  </a:lnTo>
                  <a:lnTo>
                    <a:pt x="142115" y="1013637"/>
                  </a:lnTo>
                  <a:lnTo>
                    <a:pt x="124381" y="1055564"/>
                  </a:lnTo>
                  <a:lnTo>
                    <a:pt x="107751" y="1098057"/>
                  </a:lnTo>
                  <a:lnTo>
                    <a:pt x="92240" y="1141098"/>
                  </a:lnTo>
                  <a:lnTo>
                    <a:pt x="77868" y="1184669"/>
                  </a:lnTo>
                  <a:lnTo>
                    <a:pt x="64651" y="1228753"/>
                  </a:lnTo>
                  <a:lnTo>
                    <a:pt x="52609" y="1273332"/>
                  </a:lnTo>
                  <a:lnTo>
                    <a:pt x="41758" y="1318387"/>
                  </a:lnTo>
                  <a:lnTo>
                    <a:pt x="32117" y="1363902"/>
                  </a:lnTo>
                  <a:lnTo>
                    <a:pt x="23703" y="1409857"/>
                  </a:lnTo>
                  <a:lnTo>
                    <a:pt x="16535" y="1456235"/>
                  </a:lnTo>
                  <a:lnTo>
                    <a:pt x="10630" y="1503019"/>
                  </a:lnTo>
                  <a:lnTo>
                    <a:pt x="6006" y="1550190"/>
                  </a:lnTo>
                  <a:lnTo>
                    <a:pt x="2681" y="1597731"/>
                  </a:lnTo>
                  <a:lnTo>
                    <a:pt x="673" y="1645623"/>
                  </a:lnTo>
                  <a:lnTo>
                    <a:pt x="0" y="1693849"/>
                  </a:lnTo>
                  <a:lnTo>
                    <a:pt x="846924" y="1693849"/>
                  </a:lnTo>
                  <a:lnTo>
                    <a:pt x="848265" y="1645790"/>
                  </a:lnTo>
                  <a:lnTo>
                    <a:pt x="852240" y="1598434"/>
                  </a:lnTo>
                  <a:lnTo>
                    <a:pt x="858776" y="1551853"/>
                  </a:lnTo>
                  <a:lnTo>
                    <a:pt x="867804" y="1506118"/>
                  </a:lnTo>
                  <a:lnTo>
                    <a:pt x="879250" y="1461301"/>
                  </a:lnTo>
                  <a:lnTo>
                    <a:pt x="893045" y="1417474"/>
                  </a:lnTo>
                  <a:lnTo>
                    <a:pt x="909115" y="1374707"/>
                  </a:lnTo>
                  <a:lnTo>
                    <a:pt x="927391" y="1333072"/>
                  </a:lnTo>
                  <a:lnTo>
                    <a:pt x="947799" y="1292641"/>
                  </a:lnTo>
                  <a:lnTo>
                    <a:pt x="970270" y="1253486"/>
                  </a:lnTo>
                  <a:lnTo>
                    <a:pt x="994731" y="1215677"/>
                  </a:lnTo>
                  <a:lnTo>
                    <a:pt x="1021110" y="1179286"/>
                  </a:lnTo>
                  <a:lnTo>
                    <a:pt x="1049337" y="1144385"/>
                  </a:lnTo>
                  <a:lnTo>
                    <a:pt x="1079339" y="1111046"/>
                  </a:lnTo>
                  <a:lnTo>
                    <a:pt x="1111046" y="1079339"/>
                  </a:lnTo>
                  <a:lnTo>
                    <a:pt x="1144385" y="1049337"/>
                  </a:lnTo>
                  <a:lnTo>
                    <a:pt x="1179286" y="1021110"/>
                  </a:lnTo>
                  <a:lnTo>
                    <a:pt x="1215677" y="994731"/>
                  </a:lnTo>
                  <a:lnTo>
                    <a:pt x="1253486" y="970270"/>
                  </a:lnTo>
                  <a:lnTo>
                    <a:pt x="1292641" y="947799"/>
                  </a:lnTo>
                  <a:lnTo>
                    <a:pt x="1333072" y="927391"/>
                  </a:lnTo>
                  <a:lnTo>
                    <a:pt x="1374707" y="909115"/>
                  </a:lnTo>
                  <a:lnTo>
                    <a:pt x="1417474" y="893045"/>
                  </a:lnTo>
                  <a:lnTo>
                    <a:pt x="1461301" y="879250"/>
                  </a:lnTo>
                  <a:lnTo>
                    <a:pt x="1506118" y="867804"/>
                  </a:lnTo>
                  <a:lnTo>
                    <a:pt x="1551853" y="858776"/>
                  </a:lnTo>
                  <a:lnTo>
                    <a:pt x="1598434" y="852240"/>
                  </a:lnTo>
                  <a:lnTo>
                    <a:pt x="1645790" y="848265"/>
                  </a:lnTo>
                  <a:lnTo>
                    <a:pt x="1693849" y="846924"/>
                  </a:lnTo>
                  <a:lnTo>
                    <a:pt x="1693849" y="0"/>
                  </a:lnTo>
                  <a:close/>
                </a:path>
              </a:pathLst>
            </a:custGeom>
            <a:solidFill>
              <a:srgbClr val="F479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77C26B84-2871-DA47-8B89-C2D241EA95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4" t="23354" r="13065" b="22151"/>
          <a:stretch/>
        </p:blipFill>
        <p:spPr>
          <a:xfrm>
            <a:off x="958194" y="972343"/>
            <a:ext cx="1366901" cy="5334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" y="-2381"/>
            <a:ext cx="1097915" cy="1946910"/>
            <a:chOff x="0" y="0"/>
            <a:chExt cx="1097915" cy="1946910"/>
          </a:xfrm>
        </p:grpSpPr>
        <p:sp>
          <p:nvSpPr>
            <p:cNvPr id="3" name="object 3"/>
            <p:cNvSpPr/>
            <p:nvPr/>
          </p:nvSpPr>
          <p:spPr>
            <a:xfrm>
              <a:off x="0" y="189637"/>
              <a:ext cx="508000" cy="1165860"/>
            </a:xfrm>
            <a:custGeom>
              <a:avLst/>
              <a:gdLst/>
              <a:ahLst/>
              <a:cxnLst/>
              <a:rect l="l" t="t" r="r" b="b"/>
              <a:pathLst>
                <a:path w="508000" h="1165860">
                  <a:moveTo>
                    <a:pt x="0" y="0"/>
                  </a:moveTo>
                  <a:lnTo>
                    <a:pt x="0" y="1165359"/>
                  </a:lnTo>
                  <a:lnTo>
                    <a:pt x="14475" y="1163595"/>
                  </a:lnTo>
                  <a:lnTo>
                    <a:pt x="60450" y="1154193"/>
                  </a:lnTo>
                  <a:lnTo>
                    <a:pt x="105047" y="1141292"/>
                  </a:lnTo>
                  <a:lnTo>
                    <a:pt x="148115" y="1125043"/>
                  </a:lnTo>
                  <a:lnTo>
                    <a:pt x="189502" y="1105600"/>
                  </a:lnTo>
                  <a:lnTo>
                    <a:pt x="229057" y="1083112"/>
                  </a:lnTo>
                  <a:lnTo>
                    <a:pt x="266628" y="1057732"/>
                  </a:lnTo>
                  <a:lnTo>
                    <a:pt x="302065" y="1029611"/>
                  </a:lnTo>
                  <a:lnTo>
                    <a:pt x="335214" y="998900"/>
                  </a:lnTo>
                  <a:lnTo>
                    <a:pt x="365926" y="965750"/>
                  </a:lnTo>
                  <a:lnTo>
                    <a:pt x="394048" y="930314"/>
                  </a:lnTo>
                  <a:lnTo>
                    <a:pt x="419429" y="892743"/>
                  </a:lnTo>
                  <a:lnTo>
                    <a:pt x="441917" y="853188"/>
                  </a:lnTo>
                  <a:lnTo>
                    <a:pt x="461361" y="811800"/>
                  </a:lnTo>
                  <a:lnTo>
                    <a:pt x="477610" y="768732"/>
                  </a:lnTo>
                  <a:lnTo>
                    <a:pt x="490511" y="724134"/>
                  </a:lnTo>
                  <a:lnTo>
                    <a:pt x="499914" y="678159"/>
                  </a:lnTo>
                  <a:lnTo>
                    <a:pt x="505667" y="630956"/>
                  </a:lnTo>
                  <a:lnTo>
                    <a:pt x="507619" y="582679"/>
                  </a:lnTo>
                  <a:lnTo>
                    <a:pt x="505667" y="534404"/>
                  </a:lnTo>
                  <a:lnTo>
                    <a:pt x="499914" y="487203"/>
                  </a:lnTo>
                  <a:lnTo>
                    <a:pt x="490511" y="441228"/>
                  </a:lnTo>
                  <a:lnTo>
                    <a:pt x="477610" y="396631"/>
                  </a:lnTo>
                  <a:lnTo>
                    <a:pt x="461361" y="353564"/>
                  </a:lnTo>
                  <a:lnTo>
                    <a:pt x="441917" y="312176"/>
                  </a:lnTo>
                  <a:lnTo>
                    <a:pt x="419429" y="272621"/>
                  </a:lnTo>
                  <a:lnTo>
                    <a:pt x="394048" y="235050"/>
                  </a:lnTo>
                  <a:lnTo>
                    <a:pt x="365926" y="199613"/>
                  </a:lnTo>
                  <a:lnTo>
                    <a:pt x="335214" y="166464"/>
                  </a:lnTo>
                  <a:lnTo>
                    <a:pt x="302065" y="135752"/>
                  </a:lnTo>
                  <a:lnTo>
                    <a:pt x="266628" y="107630"/>
                  </a:lnTo>
                  <a:lnTo>
                    <a:pt x="229057" y="82249"/>
                  </a:lnTo>
                  <a:lnTo>
                    <a:pt x="189502" y="59761"/>
                  </a:lnTo>
                  <a:lnTo>
                    <a:pt x="148115" y="40317"/>
                  </a:lnTo>
                  <a:lnTo>
                    <a:pt x="105047" y="24068"/>
                  </a:lnTo>
                  <a:lnTo>
                    <a:pt x="60450" y="11167"/>
                  </a:lnTo>
                  <a:lnTo>
                    <a:pt x="14475" y="17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72250"/>
              <a:ext cx="1097915" cy="1174750"/>
            </a:xfrm>
            <a:custGeom>
              <a:avLst/>
              <a:gdLst/>
              <a:ahLst/>
              <a:cxnLst/>
              <a:rect l="l" t="t" r="r" b="b"/>
              <a:pathLst>
                <a:path w="1097915" h="1174750">
                  <a:moveTo>
                    <a:pt x="1097742" y="0"/>
                  </a:moveTo>
                  <a:lnTo>
                    <a:pt x="509122" y="0"/>
                  </a:lnTo>
                  <a:lnTo>
                    <a:pt x="507171" y="48275"/>
                  </a:lnTo>
                  <a:lnTo>
                    <a:pt x="501418" y="95476"/>
                  </a:lnTo>
                  <a:lnTo>
                    <a:pt x="492015" y="141450"/>
                  </a:lnTo>
                  <a:lnTo>
                    <a:pt x="479114" y="186047"/>
                  </a:lnTo>
                  <a:lnTo>
                    <a:pt x="462865" y="229115"/>
                  </a:lnTo>
                  <a:lnTo>
                    <a:pt x="443421" y="270502"/>
                  </a:lnTo>
                  <a:lnTo>
                    <a:pt x="420933" y="310058"/>
                  </a:lnTo>
                  <a:lnTo>
                    <a:pt x="395552" y="347629"/>
                  </a:lnTo>
                  <a:lnTo>
                    <a:pt x="367430" y="383065"/>
                  </a:lnTo>
                  <a:lnTo>
                    <a:pt x="336718" y="416215"/>
                  </a:lnTo>
                  <a:lnTo>
                    <a:pt x="303568" y="446927"/>
                  </a:lnTo>
                  <a:lnTo>
                    <a:pt x="268132" y="475049"/>
                  </a:lnTo>
                  <a:lnTo>
                    <a:pt x="230561" y="500429"/>
                  </a:lnTo>
                  <a:lnTo>
                    <a:pt x="191006" y="522918"/>
                  </a:lnTo>
                  <a:lnTo>
                    <a:pt x="149618" y="542362"/>
                  </a:lnTo>
                  <a:lnTo>
                    <a:pt x="106550" y="558611"/>
                  </a:lnTo>
                  <a:lnTo>
                    <a:pt x="61953" y="571512"/>
                  </a:lnTo>
                  <a:lnTo>
                    <a:pt x="15979" y="580915"/>
                  </a:lnTo>
                  <a:lnTo>
                    <a:pt x="0" y="582863"/>
                  </a:lnTo>
                  <a:lnTo>
                    <a:pt x="0" y="1174373"/>
                  </a:lnTo>
                  <a:lnTo>
                    <a:pt x="64544" y="1168515"/>
                  </a:lnTo>
                  <a:lnTo>
                    <a:pt x="111458" y="1161830"/>
                  </a:lnTo>
                  <a:lnTo>
                    <a:pt x="157759" y="1153321"/>
                  </a:lnTo>
                  <a:lnTo>
                    <a:pt x="203408" y="1143025"/>
                  </a:lnTo>
                  <a:lnTo>
                    <a:pt x="248369" y="1130979"/>
                  </a:lnTo>
                  <a:lnTo>
                    <a:pt x="292603" y="1117222"/>
                  </a:lnTo>
                  <a:lnTo>
                    <a:pt x="336073" y="1101791"/>
                  </a:lnTo>
                  <a:lnTo>
                    <a:pt x="378739" y="1084724"/>
                  </a:lnTo>
                  <a:lnTo>
                    <a:pt x="420566" y="1066060"/>
                  </a:lnTo>
                  <a:lnTo>
                    <a:pt x="461514" y="1045836"/>
                  </a:lnTo>
                  <a:lnTo>
                    <a:pt x="501546" y="1024090"/>
                  </a:lnTo>
                  <a:lnTo>
                    <a:pt x="540624" y="1000859"/>
                  </a:lnTo>
                  <a:lnTo>
                    <a:pt x="578711" y="976183"/>
                  </a:lnTo>
                  <a:lnTo>
                    <a:pt x="615767" y="950098"/>
                  </a:lnTo>
                  <a:lnTo>
                    <a:pt x="651756" y="922642"/>
                  </a:lnTo>
                  <a:lnTo>
                    <a:pt x="686639" y="893854"/>
                  </a:lnTo>
                  <a:lnTo>
                    <a:pt x="720379" y="863771"/>
                  </a:lnTo>
                  <a:lnTo>
                    <a:pt x="752938" y="832431"/>
                  </a:lnTo>
                  <a:lnTo>
                    <a:pt x="784278" y="799871"/>
                  </a:lnTo>
                  <a:lnTo>
                    <a:pt x="814361" y="766131"/>
                  </a:lnTo>
                  <a:lnTo>
                    <a:pt x="843149" y="731248"/>
                  </a:lnTo>
                  <a:lnTo>
                    <a:pt x="870604" y="695258"/>
                  </a:lnTo>
                  <a:lnTo>
                    <a:pt x="896689" y="658202"/>
                  </a:lnTo>
                  <a:lnTo>
                    <a:pt x="921366" y="620116"/>
                  </a:lnTo>
                  <a:lnTo>
                    <a:pt x="944662" y="580915"/>
                  </a:lnTo>
                  <a:lnTo>
                    <a:pt x="966341" y="541005"/>
                  </a:lnTo>
                  <a:lnTo>
                    <a:pt x="986565" y="500057"/>
                  </a:lnTo>
                  <a:lnTo>
                    <a:pt x="1005229" y="458231"/>
                  </a:lnTo>
                  <a:lnTo>
                    <a:pt x="1022295" y="415564"/>
                  </a:lnTo>
                  <a:lnTo>
                    <a:pt x="1037726" y="372095"/>
                  </a:lnTo>
                  <a:lnTo>
                    <a:pt x="1051483" y="327862"/>
                  </a:lnTo>
                  <a:lnTo>
                    <a:pt x="1063528" y="282901"/>
                  </a:lnTo>
                  <a:lnTo>
                    <a:pt x="1073825" y="237252"/>
                  </a:lnTo>
                  <a:lnTo>
                    <a:pt x="1082334" y="190952"/>
                  </a:lnTo>
                  <a:lnTo>
                    <a:pt x="1089018" y="144039"/>
                  </a:lnTo>
                  <a:lnTo>
                    <a:pt x="1093839" y="96550"/>
                  </a:lnTo>
                  <a:lnTo>
                    <a:pt x="1096765" y="48275"/>
                  </a:lnTo>
                  <a:lnTo>
                    <a:pt x="1097742" y="0"/>
                  </a:lnTo>
                  <a:close/>
                </a:path>
              </a:pathLst>
            </a:custGeom>
            <a:solidFill>
              <a:srgbClr val="1747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096645" cy="772795"/>
            </a:xfrm>
            <a:custGeom>
              <a:avLst/>
              <a:gdLst/>
              <a:ahLst/>
              <a:cxnLst/>
              <a:rect l="l" t="t" r="r" b="b"/>
              <a:pathLst>
                <a:path w="1096645" h="772795">
                  <a:moveTo>
                    <a:pt x="807415" y="0"/>
                  </a:moveTo>
                  <a:lnTo>
                    <a:pt x="0" y="0"/>
                  </a:lnTo>
                  <a:lnTo>
                    <a:pt x="0" y="189564"/>
                  </a:lnTo>
                  <a:lnTo>
                    <a:pt x="14479" y="191329"/>
                  </a:lnTo>
                  <a:lnTo>
                    <a:pt x="60454" y="200732"/>
                  </a:lnTo>
                  <a:lnTo>
                    <a:pt x="105051" y="213633"/>
                  </a:lnTo>
                  <a:lnTo>
                    <a:pt x="148118" y="229882"/>
                  </a:lnTo>
                  <a:lnTo>
                    <a:pt x="189506" y="249326"/>
                  </a:lnTo>
                  <a:lnTo>
                    <a:pt x="229061" y="271814"/>
                  </a:lnTo>
                  <a:lnTo>
                    <a:pt x="266632" y="297195"/>
                  </a:lnTo>
                  <a:lnTo>
                    <a:pt x="302069" y="325317"/>
                  </a:lnTo>
                  <a:lnTo>
                    <a:pt x="335218" y="356029"/>
                  </a:lnTo>
                  <a:lnTo>
                    <a:pt x="365930" y="389179"/>
                  </a:lnTo>
                  <a:lnTo>
                    <a:pt x="394052" y="424615"/>
                  </a:lnTo>
                  <a:lnTo>
                    <a:pt x="419433" y="462186"/>
                  </a:lnTo>
                  <a:lnTo>
                    <a:pt x="441921" y="501741"/>
                  </a:lnTo>
                  <a:lnTo>
                    <a:pt x="461365" y="543129"/>
                  </a:lnTo>
                  <a:lnTo>
                    <a:pt x="477614" y="586197"/>
                  </a:lnTo>
                  <a:lnTo>
                    <a:pt x="490515" y="630794"/>
                  </a:lnTo>
                  <a:lnTo>
                    <a:pt x="499918" y="676768"/>
                  </a:lnTo>
                  <a:lnTo>
                    <a:pt x="505671" y="723969"/>
                  </a:lnTo>
                  <a:lnTo>
                    <a:pt x="507622" y="772244"/>
                  </a:lnTo>
                  <a:lnTo>
                    <a:pt x="1096242" y="772244"/>
                  </a:lnTo>
                  <a:lnTo>
                    <a:pt x="1095260" y="723718"/>
                  </a:lnTo>
                  <a:lnTo>
                    <a:pt x="1092339" y="675692"/>
                  </a:lnTo>
                  <a:lnTo>
                    <a:pt x="1087518" y="628203"/>
                  </a:lnTo>
                  <a:lnTo>
                    <a:pt x="1080834" y="581289"/>
                  </a:lnTo>
                  <a:lnTo>
                    <a:pt x="1072325" y="534988"/>
                  </a:lnTo>
                  <a:lnTo>
                    <a:pt x="1062028" y="489339"/>
                  </a:lnTo>
                  <a:lnTo>
                    <a:pt x="1049983" y="444378"/>
                  </a:lnTo>
                  <a:lnTo>
                    <a:pt x="1036226" y="400144"/>
                  </a:lnTo>
                  <a:lnTo>
                    <a:pt x="1020795" y="356674"/>
                  </a:lnTo>
                  <a:lnTo>
                    <a:pt x="1003729" y="314008"/>
                  </a:lnTo>
                  <a:lnTo>
                    <a:pt x="985065" y="272181"/>
                  </a:lnTo>
                  <a:lnTo>
                    <a:pt x="964842" y="231233"/>
                  </a:lnTo>
                  <a:lnTo>
                    <a:pt x="943096" y="191201"/>
                  </a:lnTo>
                  <a:lnTo>
                    <a:pt x="919866" y="152123"/>
                  </a:lnTo>
                  <a:lnTo>
                    <a:pt x="895189" y="114036"/>
                  </a:lnTo>
                  <a:lnTo>
                    <a:pt x="869105" y="76980"/>
                  </a:lnTo>
                  <a:lnTo>
                    <a:pt x="841649" y="40991"/>
                  </a:lnTo>
                  <a:lnTo>
                    <a:pt x="812861" y="6108"/>
                  </a:lnTo>
                  <a:lnTo>
                    <a:pt x="807415" y="0"/>
                  </a:lnTo>
                  <a:close/>
                </a:path>
              </a:pathLst>
            </a:custGeom>
            <a:solidFill>
              <a:srgbClr val="F479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24832" y="345450"/>
            <a:ext cx="6601085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en-AU" sz="3200" spc="15">
                <a:latin typeface="Arial"/>
                <a:cs typeface="Arial"/>
              </a:rPr>
              <a:t>What is GAKV?</a:t>
            </a:r>
            <a:endParaRPr lang="en-AU" sz="3200" spc="20">
              <a:latin typeface="Arial"/>
              <a:cs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80A2026-D46B-4543-B16C-0D2ABF52CF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4" t="23354" r="13065" b="22151"/>
          <a:stretch/>
        </p:blipFill>
        <p:spPr>
          <a:xfrm>
            <a:off x="7772400" y="210344"/>
            <a:ext cx="1066800" cy="4162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C8C7250-D149-4659-B3DC-E58687D4EEA0}"/>
              </a:ext>
            </a:extLst>
          </p:cNvPr>
          <p:cNvSpPr txBox="1"/>
          <p:nvPr/>
        </p:nvSpPr>
        <p:spPr>
          <a:xfrm>
            <a:off x="1247632" y="972999"/>
            <a:ext cx="5204518" cy="32778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66725" marR="0" lvl="0" indent="-285750" algn="l" defTabSz="6858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Get Active Kids Vouchers Program launched in March 2021  </a:t>
            </a:r>
          </a:p>
          <a:p>
            <a:pPr marL="466725" marR="0" lvl="0" indent="-285750" algn="l" defTabSz="6858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66725" lvl="0" indent="-285750" defTabSz="685805">
              <a:buFont typeface="Arial" panose="020B0604020202020204" pitchFamily="34" charset="0"/>
              <a:buChar char="•"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Eligible children may receive up to $200 to cover the costs for </a:t>
            </a:r>
            <a:r>
              <a:rPr lang="en-AU" sz="1400" dirty="0">
                <a:solidFill>
                  <a:schemeClr val="bg1"/>
                </a:solidFill>
              </a:rPr>
              <a:t>community sport </a:t>
            </a: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membership and registration fees.</a:t>
            </a:r>
          </a:p>
          <a:p>
            <a:pPr marL="180975" marR="0" lvl="0" indent="0" algn="l" defTabSz="6858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66725" marR="0" lvl="0" indent="-285750" algn="l" defTabSz="6858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Children must be aged 0 to 18 and named on a Health Care Card or Pensioner Concession Card and Medicare card to be eligible.</a:t>
            </a:r>
          </a:p>
          <a:p>
            <a:pPr marL="180975" marR="0" lvl="0" indent="0" algn="l" defTabSz="6858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66725" marR="0" lvl="0" indent="-285750" algn="l" defTabSz="6858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Over the first 10 rounds of the program Basketball has recorded the 2</a:t>
            </a:r>
            <a:r>
              <a:rPr kumimoji="0" lang="en-AU" sz="1400" b="0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nd</a:t>
            </a: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highest uptake of vouchers across all sports.</a:t>
            </a:r>
            <a:endParaRPr lang="en-AU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Calibri"/>
              <a:cs typeface="Calibri"/>
            </a:endParaRPr>
          </a:p>
          <a:p>
            <a:pPr marL="466725" marR="0" lvl="0" indent="-285750" algn="l" defTabSz="6858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AU" sz="11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66725" marR="0" lvl="0" indent="-285750" algn="l" defTabSz="6858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There is now the option of a voucher, for those yet to pay their registration or reimbursement for those who have already paid.</a:t>
            </a:r>
            <a:endParaRPr lang="en-AU" sz="1100" b="0" i="0" u="none" strike="noStrike" kern="1200" noProof="0" dirty="0">
              <a:solidFill>
                <a:schemeClr val="bg1"/>
              </a:solidFill>
              <a:effectLst/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244E69-84B0-31E1-53CC-7C1842663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65" y="1002688"/>
            <a:ext cx="2499577" cy="31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45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" y="-2381"/>
            <a:ext cx="1097915" cy="1946910"/>
            <a:chOff x="0" y="0"/>
            <a:chExt cx="1097915" cy="1946910"/>
          </a:xfrm>
        </p:grpSpPr>
        <p:sp>
          <p:nvSpPr>
            <p:cNvPr id="3" name="object 3"/>
            <p:cNvSpPr/>
            <p:nvPr/>
          </p:nvSpPr>
          <p:spPr>
            <a:xfrm>
              <a:off x="0" y="189637"/>
              <a:ext cx="508000" cy="1165860"/>
            </a:xfrm>
            <a:custGeom>
              <a:avLst/>
              <a:gdLst/>
              <a:ahLst/>
              <a:cxnLst/>
              <a:rect l="l" t="t" r="r" b="b"/>
              <a:pathLst>
                <a:path w="508000" h="1165860">
                  <a:moveTo>
                    <a:pt x="0" y="0"/>
                  </a:moveTo>
                  <a:lnTo>
                    <a:pt x="0" y="1165359"/>
                  </a:lnTo>
                  <a:lnTo>
                    <a:pt x="14475" y="1163595"/>
                  </a:lnTo>
                  <a:lnTo>
                    <a:pt x="60450" y="1154193"/>
                  </a:lnTo>
                  <a:lnTo>
                    <a:pt x="105047" y="1141292"/>
                  </a:lnTo>
                  <a:lnTo>
                    <a:pt x="148115" y="1125043"/>
                  </a:lnTo>
                  <a:lnTo>
                    <a:pt x="189502" y="1105600"/>
                  </a:lnTo>
                  <a:lnTo>
                    <a:pt x="229057" y="1083112"/>
                  </a:lnTo>
                  <a:lnTo>
                    <a:pt x="266628" y="1057732"/>
                  </a:lnTo>
                  <a:lnTo>
                    <a:pt x="302065" y="1029611"/>
                  </a:lnTo>
                  <a:lnTo>
                    <a:pt x="335214" y="998900"/>
                  </a:lnTo>
                  <a:lnTo>
                    <a:pt x="365926" y="965750"/>
                  </a:lnTo>
                  <a:lnTo>
                    <a:pt x="394048" y="930314"/>
                  </a:lnTo>
                  <a:lnTo>
                    <a:pt x="419429" y="892743"/>
                  </a:lnTo>
                  <a:lnTo>
                    <a:pt x="441917" y="853188"/>
                  </a:lnTo>
                  <a:lnTo>
                    <a:pt x="461361" y="811800"/>
                  </a:lnTo>
                  <a:lnTo>
                    <a:pt x="477610" y="768732"/>
                  </a:lnTo>
                  <a:lnTo>
                    <a:pt x="490511" y="724134"/>
                  </a:lnTo>
                  <a:lnTo>
                    <a:pt x="499914" y="678159"/>
                  </a:lnTo>
                  <a:lnTo>
                    <a:pt x="505667" y="630956"/>
                  </a:lnTo>
                  <a:lnTo>
                    <a:pt x="507619" y="582679"/>
                  </a:lnTo>
                  <a:lnTo>
                    <a:pt x="505667" y="534404"/>
                  </a:lnTo>
                  <a:lnTo>
                    <a:pt x="499914" y="487203"/>
                  </a:lnTo>
                  <a:lnTo>
                    <a:pt x="490511" y="441228"/>
                  </a:lnTo>
                  <a:lnTo>
                    <a:pt x="477610" y="396631"/>
                  </a:lnTo>
                  <a:lnTo>
                    <a:pt x="461361" y="353564"/>
                  </a:lnTo>
                  <a:lnTo>
                    <a:pt x="441917" y="312176"/>
                  </a:lnTo>
                  <a:lnTo>
                    <a:pt x="419429" y="272621"/>
                  </a:lnTo>
                  <a:lnTo>
                    <a:pt x="394048" y="235050"/>
                  </a:lnTo>
                  <a:lnTo>
                    <a:pt x="365926" y="199613"/>
                  </a:lnTo>
                  <a:lnTo>
                    <a:pt x="335214" y="166464"/>
                  </a:lnTo>
                  <a:lnTo>
                    <a:pt x="302065" y="135752"/>
                  </a:lnTo>
                  <a:lnTo>
                    <a:pt x="266628" y="107630"/>
                  </a:lnTo>
                  <a:lnTo>
                    <a:pt x="229057" y="82249"/>
                  </a:lnTo>
                  <a:lnTo>
                    <a:pt x="189502" y="59761"/>
                  </a:lnTo>
                  <a:lnTo>
                    <a:pt x="148115" y="40317"/>
                  </a:lnTo>
                  <a:lnTo>
                    <a:pt x="105047" y="24068"/>
                  </a:lnTo>
                  <a:lnTo>
                    <a:pt x="60450" y="11167"/>
                  </a:lnTo>
                  <a:lnTo>
                    <a:pt x="14475" y="17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72250"/>
              <a:ext cx="1097915" cy="1174750"/>
            </a:xfrm>
            <a:custGeom>
              <a:avLst/>
              <a:gdLst/>
              <a:ahLst/>
              <a:cxnLst/>
              <a:rect l="l" t="t" r="r" b="b"/>
              <a:pathLst>
                <a:path w="1097915" h="1174750">
                  <a:moveTo>
                    <a:pt x="1097742" y="0"/>
                  </a:moveTo>
                  <a:lnTo>
                    <a:pt x="509122" y="0"/>
                  </a:lnTo>
                  <a:lnTo>
                    <a:pt x="507171" y="48275"/>
                  </a:lnTo>
                  <a:lnTo>
                    <a:pt x="501418" y="95476"/>
                  </a:lnTo>
                  <a:lnTo>
                    <a:pt x="492015" y="141450"/>
                  </a:lnTo>
                  <a:lnTo>
                    <a:pt x="479114" y="186047"/>
                  </a:lnTo>
                  <a:lnTo>
                    <a:pt x="462865" y="229115"/>
                  </a:lnTo>
                  <a:lnTo>
                    <a:pt x="443421" y="270502"/>
                  </a:lnTo>
                  <a:lnTo>
                    <a:pt x="420933" y="310058"/>
                  </a:lnTo>
                  <a:lnTo>
                    <a:pt x="395552" y="347629"/>
                  </a:lnTo>
                  <a:lnTo>
                    <a:pt x="367430" y="383065"/>
                  </a:lnTo>
                  <a:lnTo>
                    <a:pt x="336718" y="416215"/>
                  </a:lnTo>
                  <a:lnTo>
                    <a:pt x="303568" y="446927"/>
                  </a:lnTo>
                  <a:lnTo>
                    <a:pt x="268132" y="475049"/>
                  </a:lnTo>
                  <a:lnTo>
                    <a:pt x="230561" y="500429"/>
                  </a:lnTo>
                  <a:lnTo>
                    <a:pt x="191006" y="522918"/>
                  </a:lnTo>
                  <a:lnTo>
                    <a:pt x="149618" y="542362"/>
                  </a:lnTo>
                  <a:lnTo>
                    <a:pt x="106550" y="558611"/>
                  </a:lnTo>
                  <a:lnTo>
                    <a:pt x="61953" y="571512"/>
                  </a:lnTo>
                  <a:lnTo>
                    <a:pt x="15979" y="580915"/>
                  </a:lnTo>
                  <a:lnTo>
                    <a:pt x="0" y="582863"/>
                  </a:lnTo>
                  <a:lnTo>
                    <a:pt x="0" y="1174373"/>
                  </a:lnTo>
                  <a:lnTo>
                    <a:pt x="64544" y="1168515"/>
                  </a:lnTo>
                  <a:lnTo>
                    <a:pt x="111458" y="1161830"/>
                  </a:lnTo>
                  <a:lnTo>
                    <a:pt x="157759" y="1153321"/>
                  </a:lnTo>
                  <a:lnTo>
                    <a:pt x="203408" y="1143025"/>
                  </a:lnTo>
                  <a:lnTo>
                    <a:pt x="248369" y="1130979"/>
                  </a:lnTo>
                  <a:lnTo>
                    <a:pt x="292603" y="1117222"/>
                  </a:lnTo>
                  <a:lnTo>
                    <a:pt x="336073" y="1101791"/>
                  </a:lnTo>
                  <a:lnTo>
                    <a:pt x="378739" y="1084724"/>
                  </a:lnTo>
                  <a:lnTo>
                    <a:pt x="420566" y="1066060"/>
                  </a:lnTo>
                  <a:lnTo>
                    <a:pt x="461514" y="1045836"/>
                  </a:lnTo>
                  <a:lnTo>
                    <a:pt x="501546" y="1024090"/>
                  </a:lnTo>
                  <a:lnTo>
                    <a:pt x="540624" y="1000859"/>
                  </a:lnTo>
                  <a:lnTo>
                    <a:pt x="578711" y="976183"/>
                  </a:lnTo>
                  <a:lnTo>
                    <a:pt x="615767" y="950098"/>
                  </a:lnTo>
                  <a:lnTo>
                    <a:pt x="651756" y="922642"/>
                  </a:lnTo>
                  <a:lnTo>
                    <a:pt x="686639" y="893854"/>
                  </a:lnTo>
                  <a:lnTo>
                    <a:pt x="720379" y="863771"/>
                  </a:lnTo>
                  <a:lnTo>
                    <a:pt x="752938" y="832431"/>
                  </a:lnTo>
                  <a:lnTo>
                    <a:pt x="784278" y="799871"/>
                  </a:lnTo>
                  <a:lnTo>
                    <a:pt x="814361" y="766131"/>
                  </a:lnTo>
                  <a:lnTo>
                    <a:pt x="843149" y="731248"/>
                  </a:lnTo>
                  <a:lnTo>
                    <a:pt x="870604" y="695258"/>
                  </a:lnTo>
                  <a:lnTo>
                    <a:pt x="896689" y="658202"/>
                  </a:lnTo>
                  <a:lnTo>
                    <a:pt x="921366" y="620116"/>
                  </a:lnTo>
                  <a:lnTo>
                    <a:pt x="944662" y="580915"/>
                  </a:lnTo>
                  <a:lnTo>
                    <a:pt x="966341" y="541005"/>
                  </a:lnTo>
                  <a:lnTo>
                    <a:pt x="986565" y="500057"/>
                  </a:lnTo>
                  <a:lnTo>
                    <a:pt x="1005229" y="458231"/>
                  </a:lnTo>
                  <a:lnTo>
                    <a:pt x="1022295" y="415564"/>
                  </a:lnTo>
                  <a:lnTo>
                    <a:pt x="1037726" y="372095"/>
                  </a:lnTo>
                  <a:lnTo>
                    <a:pt x="1051483" y="327862"/>
                  </a:lnTo>
                  <a:lnTo>
                    <a:pt x="1063528" y="282901"/>
                  </a:lnTo>
                  <a:lnTo>
                    <a:pt x="1073825" y="237252"/>
                  </a:lnTo>
                  <a:lnTo>
                    <a:pt x="1082334" y="190952"/>
                  </a:lnTo>
                  <a:lnTo>
                    <a:pt x="1089018" y="144039"/>
                  </a:lnTo>
                  <a:lnTo>
                    <a:pt x="1093839" y="96550"/>
                  </a:lnTo>
                  <a:lnTo>
                    <a:pt x="1096765" y="48275"/>
                  </a:lnTo>
                  <a:lnTo>
                    <a:pt x="1097742" y="0"/>
                  </a:lnTo>
                  <a:close/>
                </a:path>
              </a:pathLst>
            </a:custGeom>
            <a:solidFill>
              <a:srgbClr val="1747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096645" cy="772795"/>
            </a:xfrm>
            <a:custGeom>
              <a:avLst/>
              <a:gdLst/>
              <a:ahLst/>
              <a:cxnLst/>
              <a:rect l="l" t="t" r="r" b="b"/>
              <a:pathLst>
                <a:path w="1096645" h="772795">
                  <a:moveTo>
                    <a:pt x="807415" y="0"/>
                  </a:moveTo>
                  <a:lnTo>
                    <a:pt x="0" y="0"/>
                  </a:lnTo>
                  <a:lnTo>
                    <a:pt x="0" y="189564"/>
                  </a:lnTo>
                  <a:lnTo>
                    <a:pt x="14479" y="191329"/>
                  </a:lnTo>
                  <a:lnTo>
                    <a:pt x="60454" y="200732"/>
                  </a:lnTo>
                  <a:lnTo>
                    <a:pt x="105051" y="213633"/>
                  </a:lnTo>
                  <a:lnTo>
                    <a:pt x="148118" y="229882"/>
                  </a:lnTo>
                  <a:lnTo>
                    <a:pt x="189506" y="249326"/>
                  </a:lnTo>
                  <a:lnTo>
                    <a:pt x="229061" y="271814"/>
                  </a:lnTo>
                  <a:lnTo>
                    <a:pt x="266632" y="297195"/>
                  </a:lnTo>
                  <a:lnTo>
                    <a:pt x="302069" y="325317"/>
                  </a:lnTo>
                  <a:lnTo>
                    <a:pt x="335218" y="356029"/>
                  </a:lnTo>
                  <a:lnTo>
                    <a:pt x="365930" y="389179"/>
                  </a:lnTo>
                  <a:lnTo>
                    <a:pt x="394052" y="424615"/>
                  </a:lnTo>
                  <a:lnTo>
                    <a:pt x="419433" y="462186"/>
                  </a:lnTo>
                  <a:lnTo>
                    <a:pt x="441921" y="501741"/>
                  </a:lnTo>
                  <a:lnTo>
                    <a:pt x="461365" y="543129"/>
                  </a:lnTo>
                  <a:lnTo>
                    <a:pt x="477614" y="586197"/>
                  </a:lnTo>
                  <a:lnTo>
                    <a:pt x="490515" y="630794"/>
                  </a:lnTo>
                  <a:lnTo>
                    <a:pt x="499918" y="676768"/>
                  </a:lnTo>
                  <a:lnTo>
                    <a:pt x="505671" y="723969"/>
                  </a:lnTo>
                  <a:lnTo>
                    <a:pt x="507622" y="772244"/>
                  </a:lnTo>
                  <a:lnTo>
                    <a:pt x="1096242" y="772244"/>
                  </a:lnTo>
                  <a:lnTo>
                    <a:pt x="1095260" y="723718"/>
                  </a:lnTo>
                  <a:lnTo>
                    <a:pt x="1092339" y="675692"/>
                  </a:lnTo>
                  <a:lnTo>
                    <a:pt x="1087518" y="628203"/>
                  </a:lnTo>
                  <a:lnTo>
                    <a:pt x="1080834" y="581289"/>
                  </a:lnTo>
                  <a:lnTo>
                    <a:pt x="1072325" y="534988"/>
                  </a:lnTo>
                  <a:lnTo>
                    <a:pt x="1062028" y="489339"/>
                  </a:lnTo>
                  <a:lnTo>
                    <a:pt x="1049983" y="444378"/>
                  </a:lnTo>
                  <a:lnTo>
                    <a:pt x="1036226" y="400144"/>
                  </a:lnTo>
                  <a:lnTo>
                    <a:pt x="1020795" y="356674"/>
                  </a:lnTo>
                  <a:lnTo>
                    <a:pt x="1003729" y="314008"/>
                  </a:lnTo>
                  <a:lnTo>
                    <a:pt x="985065" y="272181"/>
                  </a:lnTo>
                  <a:lnTo>
                    <a:pt x="964842" y="231233"/>
                  </a:lnTo>
                  <a:lnTo>
                    <a:pt x="943096" y="191201"/>
                  </a:lnTo>
                  <a:lnTo>
                    <a:pt x="919866" y="152123"/>
                  </a:lnTo>
                  <a:lnTo>
                    <a:pt x="895189" y="114036"/>
                  </a:lnTo>
                  <a:lnTo>
                    <a:pt x="869105" y="76980"/>
                  </a:lnTo>
                  <a:lnTo>
                    <a:pt x="841649" y="40991"/>
                  </a:lnTo>
                  <a:lnTo>
                    <a:pt x="812861" y="6108"/>
                  </a:lnTo>
                  <a:lnTo>
                    <a:pt x="807415" y="0"/>
                  </a:lnTo>
                  <a:close/>
                </a:path>
              </a:pathLst>
            </a:custGeom>
            <a:solidFill>
              <a:srgbClr val="F479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24832" y="345450"/>
            <a:ext cx="6601085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en-AU" sz="3200" spc="15" dirty="0">
                <a:latin typeface="Arial"/>
                <a:cs typeface="Arial"/>
              </a:rPr>
              <a:t>How Does it Work?</a:t>
            </a:r>
            <a:endParaRPr lang="en-AU" sz="3200" spc="20" dirty="0">
              <a:latin typeface="Arial"/>
              <a:cs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80A2026-D46B-4543-B16C-0D2ABF52CF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4" t="23354" r="13065" b="22151"/>
          <a:stretch/>
        </p:blipFill>
        <p:spPr>
          <a:xfrm>
            <a:off x="7772400" y="210344"/>
            <a:ext cx="1066800" cy="4162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C8C7250-D149-4659-B3DC-E58687D4EEA0}"/>
              </a:ext>
            </a:extLst>
          </p:cNvPr>
          <p:cNvSpPr txBox="1"/>
          <p:nvPr/>
        </p:nvSpPr>
        <p:spPr>
          <a:xfrm>
            <a:off x="1397348" y="972999"/>
            <a:ext cx="7268480" cy="435503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 rtl="0" fontAlgn="base"/>
            <a:endParaRPr lang="en-GB" sz="1400" b="0" i="0" dirty="0"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b="0" i="0" dirty="0">
                <a:solidFill>
                  <a:schemeClr val="bg1"/>
                </a:solidFill>
                <a:effectLst/>
                <a:latin typeface="Calibri"/>
                <a:cs typeface="Calibri"/>
              </a:rPr>
              <a:t>BV will act as the auspice organisation for </a:t>
            </a:r>
            <a:r>
              <a:rPr lang="en-GB" sz="1400" b="0" i="0" dirty="0">
                <a:solidFill>
                  <a:schemeClr val="accent6">
                    <a:lumMod val="75000"/>
                  </a:schemeClr>
                </a:solidFill>
                <a:effectLst/>
                <a:latin typeface="Calibri"/>
                <a:cs typeface="Calibri"/>
              </a:rPr>
              <a:t>ALL</a:t>
            </a:r>
            <a:r>
              <a:rPr lang="en-GB" sz="1400" b="0" i="0" dirty="0">
                <a:solidFill>
                  <a:schemeClr val="bg1"/>
                </a:solidFill>
                <a:effectLst/>
                <a:latin typeface="Calibri"/>
                <a:cs typeface="Calibri"/>
              </a:rPr>
              <a:t> basketball providers. Clubs and Associations do not need to register as a Provider. </a:t>
            </a:r>
            <a:endParaRPr lang="en-GB" sz="1400" b="0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GB" sz="14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To reduce the administration burden and ensure clubs are reimbursed faster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GB" sz="1400" b="0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Calibri"/>
                <a:cs typeface="Calibri"/>
              </a:rPr>
              <a:t>Participants will select </a:t>
            </a:r>
            <a:r>
              <a:rPr lang="en-GB" sz="1400" b="1" dirty="0">
                <a:solidFill>
                  <a:srgbClr val="00B0F0"/>
                </a:solidFill>
                <a:latin typeface="Calibri"/>
                <a:cs typeface="Calibri"/>
              </a:rPr>
              <a:t>Basketball Victoria</a:t>
            </a:r>
            <a:r>
              <a:rPr lang="en-GB" sz="1400" b="1" dirty="0">
                <a:solidFill>
                  <a:schemeClr val="bg1"/>
                </a:solidFill>
                <a:latin typeface="Calibri"/>
                <a:cs typeface="Calibri"/>
              </a:rPr>
              <a:t> </a:t>
            </a:r>
            <a:r>
              <a:rPr lang="en-GB" sz="1400" b="1" dirty="0">
                <a:solidFill>
                  <a:srgbClr val="00B0F0"/>
                </a:solidFill>
                <a:latin typeface="Calibri"/>
                <a:cs typeface="Calibri"/>
              </a:rPr>
              <a:t>(Provider #2951096)</a:t>
            </a:r>
            <a:r>
              <a:rPr lang="en-GB" sz="140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lang="en-GB" sz="1400" dirty="0">
                <a:solidFill>
                  <a:schemeClr val="bg1"/>
                </a:solidFill>
                <a:latin typeface="Calibri"/>
                <a:cs typeface="Calibri"/>
              </a:rPr>
              <a:t>when applying for a voucher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GB" sz="1400" b="0" i="0" dirty="0"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GB" sz="1400" b="0" i="0" dirty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rPr>
              <a:t>BV will run fortnightly clearing cycles and reimburse clubs/associations prior to receiving funds from SRV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GB" sz="1400" b="0" i="0" dirty="0">
              <a:solidFill>
                <a:schemeClr val="bg1">
                  <a:lumMod val="95000"/>
                </a:schemeClr>
              </a:solidFill>
              <a:effectLst/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GB" sz="1400" b="0" i="0" dirty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rPr>
              <a:t>BV will also ensure all groups are reimbursed correctly – club – association – BV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GB" sz="1400" b="0" i="0" dirty="0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</a:rPr>
              <a:t>If your participants have used vouchers via PlayHQ and you haven’t previously completed a bank confirmation form or your bank details have changed, you can do so here to ensure you are reimbursed accordingly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GB" sz="1400" b="0" i="0" dirty="0" err="1">
                <a:solidFill>
                  <a:schemeClr val="bg1">
                    <a:lumMod val="95000"/>
                  </a:schemeClr>
                </a:solidFill>
                <a:effectLst/>
                <a:latin typeface="Calibri" panose="020F0502020204030204" pitchFamily="34" charset="0"/>
                <a:hlinkClick r:id="rId3"/>
              </a:rPr>
              <a:t>GetActiveKidsVoucherBankConfirmationForm</a:t>
            </a:r>
            <a:endParaRPr lang="en-GB" sz="1400" b="0" i="0" dirty="0">
              <a:solidFill>
                <a:schemeClr val="bg1">
                  <a:lumMod val="95000"/>
                </a:schemeClr>
              </a:solidFill>
              <a:effectLst/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GB" sz="1100" b="0" i="0" dirty="0">
              <a:solidFill>
                <a:schemeClr val="bg1">
                  <a:lumMod val="95000"/>
                </a:schemeClr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16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" y="-2381"/>
            <a:ext cx="1097915" cy="1946910"/>
            <a:chOff x="0" y="0"/>
            <a:chExt cx="1097915" cy="1946910"/>
          </a:xfrm>
        </p:grpSpPr>
        <p:sp>
          <p:nvSpPr>
            <p:cNvPr id="3" name="object 3"/>
            <p:cNvSpPr/>
            <p:nvPr/>
          </p:nvSpPr>
          <p:spPr>
            <a:xfrm>
              <a:off x="0" y="189637"/>
              <a:ext cx="508000" cy="1165860"/>
            </a:xfrm>
            <a:custGeom>
              <a:avLst/>
              <a:gdLst/>
              <a:ahLst/>
              <a:cxnLst/>
              <a:rect l="l" t="t" r="r" b="b"/>
              <a:pathLst>
                <a:path w="508000" h="1165860">
                  <a:moveTo>
                    <a:pt x="0" y="0"/>
                  </a:moveTo>
                  <a:lnTo>
                    <a:pt x="0" y="1165359"/>
                  </a:lnTo>
                  <a:lnTo>
                    <a:pt x="14475" y="1163595"/>
                  </a:lnTo>
                  <a:lnTo>
                    <a:pt x="60450" y="1154193"/>
                  </a:lnTo>
                  <a:lnTo>
                    <a:pt x="105047" y="1141292"/>
                  </a:lnTo>
                  <a:lnTo>
                    <a:pt x="148115" y="1125043"/>
                  </a:lnTo>
                  <a:lnTo>
                    <a:pt x="189502" y="1105600"/>
                  </a:lnTo>
                  <a:lnTo>
                    <a:pt x="229057" y="1083112"/>
                  </a:lnTo>
                  <a:lnTo>
                    <a:pt x="266628" y="1057732"/>
                  </a:lnTo>
                  <a:lnTo>
                    <a:pt x="302065" y="1029611"/>
                  </a:lnTo>
                  <a:lnTo>
                    <a:pt x="335214" y="998900"/>
                  </a:lnTo>
                  <a:lnTo>
                    <a:pt x="365926" y="965750"/>
                  </a:lnTo>
                  <a:lnTo>
                    <a:pt x="394048" y="930314"/>
                  </a:lnTo>
                  <a:lnTo>
                    <a:pt x="419429" y="892743"/>
                  </a:lnTo>
                  <a:lnTo>
                    <a:pt x="441917" y="853188"/>
                  </a:lnTo>
                  <a:lnTo>
                    <a:pt x="461361" y="811800"/>
                  </a:lnTo>
                  <a:lnTo>
                    <a:pt x="477610" y="768732"/>
                  </a:lnTo>
                  <a:lnTo>
                    <a:pt x="490511" y="724134"/>
                  </a:lnTo>
                  <a:lnTo>
                    <a:pt x="499914" y="678159"/>
                  </a:lnTo>
                  <a:lnTo>
                    <a:pt x="505667" y="630956"/>
                  </a:lnTo>
                  <a:lnTo>
                    <a:pt x="507619" y="582679"/>
                  </a:lnTo>
                  <a:lnTo>
                    <a:pt x="505667" y="534404"/>
                  </a:lnTo>
                  <a:lnTo>
                    <a:pt x="499914" y="487203"/>
                  </a:lnTo>
                  <a:lnTo>
                    <a:pt x="490511" y="441228"/>
                  </a:lnTo>
                  <a:lnTo>
                    <a:pt x="477610" y="396631"/>
                  </a:lnTo>
                  <a:lnTo>
                    <a:pt x="461361" y="353564"/>
                  </a:lnTo>
                  <a:lnTo>
                    <a:pt x="441917" y="312176"/>
                  </a:lnTo>
                  <a:lnTo>
                    <a:pt x="419429" y="272621"/>
                  </a:lnTo>
                  <a:lnTo>
                    <a:pt x="394048" y="235050"/>
                  </a:lnTo>
                  <a:lnTo>
                    <a:pt x="365926" y="199613"/>
                  </a:lnTo>
                  <a:lnTo>
                    <a:pt x="335214" y="166464"/>
                  </a:lnTo>
                  <a:lnTo>
                    <a:pt x="302065" y="135752"/>
                  </a:lnTo>
                  <a:lnTo>
                    <a:pt x="266628" y="107630"/>
                  </a:lnTo>
                  <a:lnTo>
                    <a:pt x="229057" y="82249"/>
                  </a:lnTo>
                  <a:lnTo>
                    <a:pt x="189502" y="59761"/>
                  </a:lnTo>
                  <a:lnTo>
                    <a:pt x="148115" y="40317"/>
                  </a:lnTo>
                  <a:lnTo>
                    <a:pt x="105047" y="24068"/>
                  </a:lnTo>
                  <a:lnTo>
                    <a:pt x="60450" y="11167"/>
                  </a:lnTo>
                  <a:lnTo>
                    <a:pt x="14475" y="17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72250"/>
              <a:ext cx="1097915" cy="1174750"/>
            </a:xfrm>
            <a:custGeom>
              <a:avLst/>
              <a:gdLst/>
              <a:ahLst/>
              <a:cxnLst/>
              <a:rect l="l" t="t" r="r" b="b"/>
              <a:pathLst>
                <a:path w="1097915" h="1174750">
                  <a:moveTo>
                    <a:pt x="1097742" y="0"/>
                  </a:moveTo>
                  <a:lnTo>
                    <a:pt x="509122" y="0"/>
                  </a:lnTo>
                  <a:lnTo>
                    <a:pt x="507171" y="48275"/>
                  </a:lnTo>
                  <a:lnTo>
                    <a:pt x="501418" y="95476"/>
                  </a:lnTo>
                  <a:lnTo>
                    <a:pt x="492015" y="141450"/>
                  </a:lnTo>
                  <a:lnTo>
                    <a:pt x="479114" y="186047"/>
                  </a:lnTo>
                  <a:lnTo>
                    <a:pt x="462865" y="229115"/>
                  </a:lnTo>
                  <a:lnTo>
                    <a:pt x="443421" y="270502"/>
                  </a:lnTo>
                  <a:lnTo>
                    <a:pt x="420933" y="310058"/>
                  </a:lnTo>
                  <a:lnTo>
                    <a:pt x="395552" y="347629"/>
                  </a:lnTo>
                  <a:lnTo>
                    <a:pt x="367430" y="383065"/>
                  </a:lnTo>
                  <a:lnTo>
                    <a:pt x="336718" y="416215"/>
                  </a:lnTo>
                  <a:lnTo>
                    <a:pt x="303568" y="446927"/>
                  </a:lnTo>
                  <a:lnTo>
                    <a:pt x="268132" y="475049"/>
                  </a:lnTo>
                  <a:lnTo>
                    <a:pt x="230561" y="500429"/>
                  </a:lnTo>
                  <a:lnTo>
                    <a:pt x="191006" y="522918"/>
                  </a:lnTo>
                  <a:lnTo>
                    <a:pt x="149618" y="542362"/>
                  </a:lnTo>
                  <a:lnTo>
                    <a:pt x="106550" y="558611"/>
                  </a:lnTo>
                  <a:lnTo>
                    <a:pt x="61953" y="571512"/>
                  </a:lnTo>
                  <a:lnTo>
                    <a:pt x="15979" y="580915"/>
                  </a:lnTo>
                  <a:lnTo>
                    <a:pt x="0" y="582863"/>
                  </a:lnTo>
                  <a:lnTo>
                    <a:pt x="0" y="1174373"/>
                  </a:lnTo>
                  <a:lnTo>
                    <a:pt x="64544" y="1168515"/>
                  </a:lnTo>
                  <a:lnTo>
                    <a:pt x="111458" y="1161830"/>
                  </a:lnTo>
                  <a:lnTo>
                    <a:pt x="157759" y="1153321"/>
                  </a:lnTo>
                  <a:lnTo>
                    <a:pt x="203408" y="1143025"/>
                  </a:lnTo>
                  <a:lnTo>
                    <a:pt x="248369" y="1130979"/>
                  </a:lnTo>
                  <a:lnTo>
                    <a:pt x="292603" y="1117222"/>
                  </a:lnTo>
                  <a:lnTo>
                    <a:pt x="336073" y="1101791"/>
                  </a:lnTo>
                  <a:lnTo>
                    <a:pt x="378739" y="1084724"/>
                  </a:lnTo>
                  <a:lnTo>
                    <a:pt x="420566" y="1066060"/>
                  </a:lnTo>
                  <a:lnTo>
                    <a:pt x="461514" y="1045836"/>
                  </a:lnTo>
                  <a:lnTo>
                    <a:pt x="501546" y="1024090"/>
                  </a:lnTo>
                  <a:lnTo>
                    <a:pt x="540624" y="1000859"/>
                  </a:lnTo>
                  <a:lnTo>
                    <a:pt x="578711" y="976183"/>
                  </a:lnTo>
                  <a:lnTo>
                    <a:pt x="615767" y="950098"/>
                  </a:lnTo>
                  <a:lnTo>
                    <a:pt x="651756" y="922642"/>
                  </a:lnTo>
                  <a:lnTo>
                    <a:pt x="686639" y="893854"/>
                  </a:lnTo>
                  <a:lnTo>
                    <a:pt x="720379" y="863771"/>
                  </a:lnTo>
                  <a:lnTo>
                    <a:pt x="752938" y="832431"/>
                  </a:lnTo>
                  <a:lnTo>
                    <a:pt x="784278" y="799871"/>
                  </a:lnTo>
                  <a:lnTo>
                    <a:pt x="814361" y="766131"/>
                  </a:lnTo>
                  <a:lnTo>
                    <a:pt x="843149" y="731248"/>
                  </a:lnTo>
                  <a:lnTo>
                    <a:pt x="870604" y="695258"/>
                  </a:lnTo>
                  <a:lnTo>
                    <a:pt x="896689" y="658202"/>
                  </a:lnTo>
                  <a:lnTo>
                    <a:pt x="921366" y="620116"/>
                  </a:lnTo>
                  <a:lnTo>
                    <a:pt x="944662" y="580915"/>
                  </a:lnTo>
                  <a:lnTo>
                    <a:pt x="966341" y="541005"/>
                  </a:lnTo>
                  <a:lnTo>
                    <a:pt x="986565" y="500057"/>
                  </a:lnTo>
                  <a:lnTo>
                    <a:pt x="1005229" y="458231"/>
                  </a:lnTo>
                  <a:lnTo>
                    <a:pt x="1022295" y="415564"/>
                  </a:lnTo>
                  <a:lnTo>
                    <a:pt x="1037726" y="372095"/>
                  </a:lnTo>
                  <a:lnTo>
                    <a:pt x="1051483" y="327862"/>
                  </a:lnTo>
                  <a:lnTo>
                    <a:pt x="1063528" y="282901"/>
                  </a:lnTo>
                  <a:lnTo>
                    <a:pt x="1073825" y="237252"/>
                  </a:lnTo>
                  <a:lnTo>
                    <a:pt x="1082334" y="190952"/>
                  </a:lnTo>
                  <a:lnTo>
                    <a:pt x="1089018" y="144039"/>
                  </a:lnTo>
                  <a:lnTo>
                    <a:pt x="1093839" y="96550"/>
                  </a:lnTo>
                  <a:lnTo>
                    <a:pt x="1096765" y="48275"/>
                  </a:lnTo>
                  <a:lnTo>
                    <a:pt x="1097742" y="0"/>
                  </a:lnTo>
                  <a:close/>
                </a:path>
              </a:pathLst>
            </a:custGeom>
            <a:solidFill>
              <a:srgbClr val="1747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096645" cy="772795"/>
            </a:xfrm>
            <a:custGeom>
              <a:avLst/>
              <a:gdLst/>
              <a:ahLst/>
              <a:cxnLst/>
              <a:rect l="l" t="t" r="r" b="b"/>
              <a:pathLst>
                <a:path w="1096645" h="772795">
                  <a:moveTo>
                    <a:pt x="807415" y="0"/>
                  </a:moveTo>
                  <a:lnTo>
                    <a:pt x="0" y="0"/>
                  </a:lnTo>
                  <a:lnTo>
                    <a:pt x="0" y="189564"/>
                  </a:lnTo>
                  <a:lnTo>
                    <a:pt x="14479" y="191329"/>
                  </a:lnTo>
                  <a:lnTo>
                    <a:pt x="60454" y="200732"/>
                  </a:lnTo>
                  <a:lnTo>
                    <a:pt x="105051" y="213633"/>
                  </a:lnTo>
                  <a:lnTo>
                    <a:pt x="148118" y="229882"/>
                  </a:lnTo>
                  <a:lnTo>
                    <a:pt x="189506" y="249326"/>
                  </a:lnTo>
                  <a:lnTo>
                    <a:pt x="229061" y="271814"/>
                  </a:lnTo>
                  <a:lnTo>
                    <a:pt x="266632" y="297195"/>
                  </a:lnTo>
                  <a:lnTo>
                    <a:pt x="302069" y="325317"/>
                  </a:lnTo>
                  <a:lnTo>
                    <a:pt x="335218" y="356029"/>
                  </a:lnTo>
                  <a:lnTo>
                    <a:pt x="365930" y="389179"/>
                  </a:lnTo>
                  <a:lnTo>
                    <a:pt x="394052" y="424615"/>
                  </a:lnTo>
                  <a:lnTo>
                    <a:pt x="419433" y="462186"/>
                  </a:lnTo>
                  <a:lnTo>
                    <a:pt x="441921" y="501741"/>
                  </a:lnTo>
                  <a:lnTo>
                    <a:pt x="461365" y="543129"/>
                  </a:lnTo>
                  <a:lnTo>
                    <a:pt x="477614" y="586197"/>
                  </a:lnTo>
                  <a:lnTo>
                    <a:pt x="490515" y="630794"/>
                  </a:lnTo>
                  <a:lnTo>
                    <a:pt x="499918" y="676768"/>
                  </a:lnTo>
                  <a:lnTo>
                    <a:pt x="505671" y="723969"/>
                  </a:lnTo>
                  <a:lnTo>
                    <a:pt x="507622" y="772244"/>
                  </a:lnTo>
                  <a:lnTo>
                    <a:pt x="1096242" y="772244"/>
                  </a:lnTo>
                  <a:lnTo>
                    <a:pt x="1095260" y="723718"/>
                  </a:lnTo>
                  <a:lnTo>
                    <a:pt x="1092339" y="675692"/>
                  </a:lnTo>
                  <a:lnTo>
                    <a:pt x="1087518" y="628203"/>
                  </a:lnTo>
                  <a:lnTo>
                    <a:pt x="1080834" y="581289"/>
                  </a:lnTo>
                  <a:lnTo>
                    <a:pt x="1072325" y="534988"/>
                  </a:lnTo>
                  <a:lnTo>
                    <a:pt x="1062028" y="489339"/>
                  </a:lnTo>
                  <a:lnTo>
                    <a:pt x="1049983" y="444378"/>
                  </a:lnTo>
                  <a:lnTo>
                    <a:pt x="1036226" y="400144"/>
                  </a:lnTo>
                  <a:lnTo>
                    <a:pt x="1020795" y="356674"/>
                  </a:lnTo>
                  <a:lnTo>
                    <a:pt x="1003729" y="314008"/>
                  </a:lnTo>
                  <a:lnTo>
                    <a:pt x="985065" y="272181"/>
                  </a:lnTo>
                  <a:lnTo>
                    <a:pt x="964842" y="231233"/>
                  </a:lnTo>
                  <a:lnTo>
                    <a:pt x="943096" y="191201"/>
                  </a:lnTo>
                  <a:lnTo>
                    <a:pt x="919866" y="152123"/>
                  </a:lnTo>
                  <a:lnTo>
                    <a:pt x="895189" y="114036"/>
                  </a:lnTo>
                  <a:lnTo>
                    <a:pt x="869105" y="76980"/>
                  </a:lnTo>
                  <a:lnTo>
                    <a:pt x="841649" y="40991"/>
                  </a:lnTo>
                  <a:lnTo>
                    <a:pt x="812861" y="6108"/>
                  </a:lnTo>
                  <a:lnTo>
                    <a:pt x="807415" y="0"/>
                  </a:lnTo>
                  <a:close/>
                </a:path>
              </a:pathLst>
            </a:custGeom>
            <a:solidFill>
              <a:srgbClr val="F479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24832" y="345450"/>
            <a:ext cx="6601085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en-AU" sz="3200" spc="15" dirty="0">
                <a:latin typeface="Arial"/>
                <a:cs typeface="Arial"/>
              </a:rPr>
              <a:t>How Does it Work?</a:t>
            </a:r>
            <a:endParaRPr lang="en-AU" sz="3200" spc="20" dirty="0">
              <a:latin typeface="Arial"/>
              <a:cs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80A2026-D46B-4543-B16C-0D2ABF52CF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4" t="23354" r="13065" b="22151"/>
          <a:stretch/>
        </p:blipFill>
        <p:spPr>
          <a:xfrm>
            <a:off x="7772400" y="210344"/>
            <a:ext cx="1066800" cy="4162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C8C7250-D149-4659-B3DC-E58687D4EEA0}"/>
              </a:ext>
            </a:extLst>
          </p:cNvPr>
          <p:cNvSpPr txBox="1"/>
          <p:nvPr/>
        </p:nvSpPr>
        <p:spPr>
          <a:xfrm>
            <a:off x="1397348" y="972999"/>
            <a:ext cx="6886780" cy="38472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base"/>
            <a:r>
              <a:rPr lang="en-GB" sz="1600" b="0" i="0" dirty="0">
                <a:solidFill>
                  <a:schemeClr val="accent6">
                    <a:lumMod val="75000"/>
                  </a:schemeClr>
                </a:solidFill>
                <a:effectLst/>
                <a:latin typeface="Calibri"/>
                <a:cs typeface="Calibri"/>
              </a:rPr>
              <a:t>VOUCHER OPTION</a:t>
            </a:r>
          </a:p>
          <a:p>
            <a:pPr fontAlgn="base"/>
            <a:endParaRPr lang="en-GB" sz="1400" b="0" i="0" dirty="0">
              <a:solidFill>
                <a:schemeClr val="bg1"/>
              </a:solidFill>
              <a:effectLst/>
              <a:latin typeface="Calibri"/>
              <a:cs typeface="Calibri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b="0" i="0" dirty="0">
                <a:solidFill>
                  <a:schemeClr val="bg1"/>
                </a:solidFill>
                <a:effectLst/>
                <a:latin typeface="Calibri"/>
                <a:cs typeface="Calibri"/>
              </a:rPr>
              <a:t>Applicants can apply for a voucher</a:t>
            </a:r>
            <a:r>
              <a:rPr lang="en-GB" sz="1400" dirty="0">
                <a:solidFill>
                  <a:schemeClr val="bg1"/>
                </a:solidFill>
                <a:latin typeface="Calibri"/>
                <a:cs typeface="Calibri"/>
              </a:rPr>
              <a:t> prior to registering and use this voucher to discount their registration fees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GB" sz="1400" b="0" i="0" dirty="0">
              <a:solidFill>
                <a:schemeClr val="bg1"/>
              </a:solidFill>
              <a:effectLst/>
              <a:latin typeface="Calibri"/>
              <a:cs typeface="Calibri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b="0" i="0" dirty="0">
                <a:solidFill>
                  <a:srgbClr val="00B0F0"/>
                </a:solidFill>
                <a:effectLst/>
                <a:latin typeface="Calibri" panose="020F0502020204030204" pitchFamily="34" charset="0"/>
                <a:cs typeface="Calibri"/>
                <a:hlinkClick r:id="rId3"/>
              </a:rPr>
              <a:t>https://www.getactive.vic.gov.au/vouchers/apply-for-vouchers/</a:t>
            </a:r>
            <a:endParaRPr lang="en-GB" sz="1400" b="0" i="0" dirty="0">
              <a:solidFill>
                <a:srgbClr val="00B0F0"/>
              </a:solidFill>
              <a:effectLst/>
              <a:latin typeface="Calibri" panose="020F0502020204030204" pitchFamily="34" charset="0"/>
              <a:cs typeface="Calibri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GB" sz="1400" b="0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GB" sz="14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If eligible, receive a voucher code 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GB" sz="1400" b="0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Calibri"/>
                <a:cs typeface="Calibri"/>
              </a:rPr>
              <a:t>R</a:t>
            </a:r>
            <a:r>
              <a:rPr lang="en-GB" sz="1400" b="0" i="0" dirty="0">
                <a:solidFill>
                  <a:schemeClr val="bg1"/>
                </a:solidFill>
                <a:effectLst/>
                <a:latin typeface="Calibri"/>
                <a:cs typeface="Calibri"/>
              </a:rPr>
              <a:t>egister </a:t>
            </a:r>
            <a:r>
              <a:rPr lang="en-GB" sz="1400" dirty="0">
                <a:solidFill>
                  <a:schemeClr val="bg1"/>
                </a:solidFill>
                <a:latin typeface="Calibri"/>
                <a:cs typeface="Calibri"/>
              </a:rPr>
              <a:t>and pay </a:t>
            </a:r>
            <a:r>
              <a:rPr lang="en-GB" sz="1400" b="0" i="0" dirty="0">
                <a:solidFill>
                  <a:schemeClr val="bg1"/>
                </a:solidFill>
                <a:effectLst/>
                <a:latin typeface="Calibri"/>
                <a:cs typeface="Calibri"/>
              </a:rPr>
              <a:t>via PlayHQ where they will enter the voucher code and reduce the cost of their registration and/or membership fee by up to $200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GB" sz="1400" b="0" i="0" dirty="0"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b="0" i="0" dirty="0">
                <a:solidFill>
                  <a:schemeClr val="bg1"/>
                </a:solidFill>
                <a:effectLst/>
                <a:latin typeface="Calibri"/>
                <a:cs typeface="Calibri"/>
              </a:rPr>
              <a:t>If you’re club does not take registration payment via PlayHQ you can still accept the voucher and provide the discount. BV will accept vouchers taken outside the system by completing this form – </a:t>
            </a:r>
            <a:r>
              <a:rPr lang="en-GB" sz="1400" b="0" i="0" dirty="0" err="1">
                <a:solidFill>
                  <a:srgbClr val="00B0F0"/>
                </a:solidFill>
                <a:effectLst/>
                <a:latin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GetActiveKidsVoucherReimbursement</a:t>
            </a:r>
            <a:endParaRPr lang="en-GB" sz="1400" dirty="0">
              <a:solidFill>
                <a:srgbClr val="00B0F0"/>
              </a:solidFill>
              <a:latin typeface="Calibri"/>
              <a:cs typeface="Calibri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GB" sz="1400" b="0" i="0" dirty="0">
              <a:solidFill>
                <a:schemeClr val="bg1"/>
              </a:solidFill>
              <a:effectLst/>
              <a:latin typeface="Calibri"/>
              <a:cs typeface="Calibri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GB" b="0" i="0" dirty="0">
              <a:solidFill>
                <a:schemeClr val="bg1"/>
              </a:solidFill>
              <a:effectLst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7517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" y="-2381"/>
            <a:ext cx="1097915" cy="1946910"/>
            <a:chOff x="0" y="0"/>
            <a:chExt cx="1097915" cy="1946910"/>
          </a:xfrm>
        </p:grpSpPr>
        <p:sp>
          <p:nvSpPr>
            <p:cNvPr id="3" name="object 3"/>
            <p:cNvSpPr/>
            <p:nvPr/>
          </p:nvSpPr>
          <p:spPr>
            <a:xfrm>
              <a:off x="0" y="189637"/>
              <a:ext cx="508000" cy="1165860"/>
            </a:xfrm>
            <a:custGeom>
              <a:avLst/>
              <a:gdLst/>
              <a:ahLst/>
              <a:cxnLst/>
              <a:rect l="l" t="t" r="r" b="b"/>
              <a:pathLst>
                <a:path w="508000" h="1165860">
                  <a:moveTo>
                    <a:pt x="0" y="0"/>
                  </a:moveTo>
                  <a:lnTo>
                    <a:pt x="0" y="1165359"/>
                  </a:lnTo>
                  <a:lnTo>
                    <a:pt x="14475" y="1163595"/>
                  </a:lnTo>
                  <a:lnTo>
                    <a:pt x="60450" y="1154193"/>
                  </a:lnTo>
                  <a:lnTo>
                    <a:pt x="105047" y="1141292"/>
                  </a:lnTo>
                  <a:lnTo>
                    <a:pt x="148115" y="1125043"/>
                  </a:lnTo>
                  <a:lnTo>
                    <a:pt x="189502" y="1105600"/>
                  </a:lnTo>
                  <a:lnTo>
                    <a:pt x="229057" y="1083112"/>
                  </a:lnTo>
                  <a:lnTo>
                    <a:pt x="266628" y="1057732"/>
                  </a:lnTo>
                  <a:lnTo>
                    <a:pt x="302065" y="1029611"/>
                  </a:lnTo>
                  <a:lnTo>
                    <a:pt x="335214" y="998900"/>
                  </a:lnTo>
                  <a:lnTo>
                    <a:pt x="365926" y="965750"/>
                  </a:lnTo>
                  <a:lnTo>
                    <a:pt x="394048" y="930314"/>
                  </a:lnTo>
                  <a:lnTo>
                    <a:pt x="419429" y="892743"/>
                  </a:lnTo>
                  <a:lnTo>
                    <a:pt x="441917" y="853188"/>
                  </a:lnTo>
                  <a:lnTo>
                    <a:pt x="461361" y="811800"/>
                  </a:lnTo>
                  <a:lnTo>
                    <a:pt x="477610" y="768732"/>
                  </a:lnTo>
                  <a:lnTo>
                    <a:pt x="490511" y="724134"/>
                  </a:lnTo>
                  <a:lnTo>
                    <a:pt x="499914" y="678159"/>
                  </a:lnTo>
                  <a:lnTo>
                    <a:pt x="505667" y="630956"/>
                  </a:lnTo>
                  <a:lnTo>
                    <a:pt x="507619" y="582679"/>
                  </a:lnTo>
                  <a:lnTo>
                    <a:pt x="505667" y="534404"/>
                  </a:lnTo>
                  <a:lnTo>
                    <a:pt x="499914" y="487203"/>
                  </a:lnTo>
                  <a:lnTo>
                    <a:pt x="490511" y="441228"/>
                  </a:lnTo>
                  <a:lnTo>
                    <a:pt x="477610" y="396631"/>
                  </a:lnTo>
                  <a:lnTo>
                    <a:pt x="461361" y="353564"/>
                  </a:lnTo>
                  <a:lnTo>
                    <a:pt x="441917" y="312176"/>
                  </a:lnTo>
                  <a:lnTo>
                    <a:pt x="419429" y="272621"/>
                  </a:lnTo>
                  <a:lnTo>
                    <a:pt x="394048" y="235050"/>
                  </a:lnTo>
                  <a:lnTo>
                    <a:pt x="365926" y="199613"/>
                  </a:lnTo>
                  <a:lnTo>
                    <a:pt x="335214" y="166464"/>
                  </a:lnTo>
                  <a:lnTo>
                    <a:pt x="302065" y="135752"/>
                  </a:lnTo>
                  <a:lnTo>
                    <a:pt x="266628" y="107630"/>
                  </a:lnTo>
                  <a:lnTo>
                    <a:pt x="229057" y="82249"/>
                  </a:lnTo>
                  <a:lnTo>
                    <a:pt x="189502" y="59761"/>
                  </a:lnTo>
                  <a:lnTo>
                    <a:pt x="148115" y="40317"/>
                  </a:lnTo>
                  <a:lnTo>
                    <a:pt x="105047" y="24068"/>
                  </a:lnTo>
                  <a:lnTo>
                    <a:pt x="60450" y="11167"/>
                  </a:lnTo>
                  <a:lnTo>
                    <a:pt x="14475" y="17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72250"/>
              <a:ext cx="1097915" cy="1174750"/>
            </a:xfrm>
            <a:custGeom>
              <a:avLst/>
              <a:gdLst/>
              <a:ahLst/>
              <a:cxnLst/>
              <a:rect l="l" t="t" r="r" b="b"/>
              <a:pathLst>
                <a:path w="1097915" h="1174750">
                  <a:moveTo>
                    <a:pt x="1097742" y="0"/>
                  </a:moveTo>
                  <a:lnTo>
                    <a:pt x="509122" y="0"/>
                  </a:lnTo>
                  <a:lnTo>
                    <a:pt x="507171" y="48275"/>
                  </a:lnTo>
                  <a:lnTo>
                    <a:pt x="501418" y="95476"/>
                  </a:lnTo>
                  <a:lnTo>
                    <a:pt x="492015" y="141450"/>
                  </a:lnTo>
                  <a:lnTo>
                    <a:pt x="479114" y="186047"/>
                  </a:lnTo>
                  <a:lnTo>
                    <a:pt x="462865" y="229115"/>
                  </a:lnTo>
                  <a:lnTo>
                    <a:pt x="443421" y="270502"/>
                  </a:lnTo>
                  <a:lnTo>
                    <a:pt x="420933" y="310058"/>
                  </a:lnTo>
                  <a:lnTo>
                    <a:pt x="395552" y="347629"/>
                  </a:lnTo>
                  <a:lnTo>
                    <a:pt x="367430" y="383065"/>
                  </a:lnTo>
                  <a:lnTo>
                    <a:pt x="336718" y="416215"/>
                  </a:lnTo>
                  <a:lnTo>
                    <a:pt x="303568" y="446927"/>
                  </a:lnTo>
                  <a:lnTo>
                    <a:pt x="268132" y="475049"/>
                  </a:lnTo>
                  <a:lnTo>
                    <a:pt x="230561" y="500429"/>
                  </a:lnTo>
                  <a:lnTo>
                    <a:pt x="191006" y="522918"/>
                  </a:lnTo>
                  <a:lnTo>
                    <a:pt x="149618" y="542362"/>
                  </a:lnTo>
                  <a:lnTo>
                    <a:pt x="106550" y="558611"/>
                  </a:lnTo>
                  <a:lnTo>
                    <a:pt x="61953" y="571512"/>
                  </a:lnTo>
                  <a:lnTo>
                    <a:pt x="15979" y="580915"/>
                  </a:lnTo>
                  <a:lnTo>
                    <a:pt x="0" y="582863"/>
                  </a:lnTo>
                  <a:lnTo>
                    <a:pt x="0" y="1174373"/>
                  </a:lnTo>
                  <a:lnTo>
                    <a:pt x="64544" y="1168515"/>
                  </a:lnTo>
                  <a:lnTo>
                    <a:pt x="111458" y="1161830"/>
                  </a:lnTo>
                  <a:lnTo>
                    <a:pt x="157759" y="1153321"/>
                  </a:lnTo>
                  <a:lnTo>
                    <a:pt x="203408" y="1143025"/>
                  </a:lnTo>
                  <a:lnTo>
                    <a:pt x="248369" y="1130979"/>
                  </a:lnTo>
                  <a:lnTo>
                    <a:pt x="292603" y="1117222"/>
                  </a:lnTo>
                  <a:lnTo>
                    <a:pt x="336073" y="1101791"/>
                  </a:lnTo>
                  <a:lnTo>
                    <a:pt x="378739" y="1084724"/>
                  </a:lnTo>
                  <a:lnTo>
                    <a:pt x="420566" y="1066060"/>
                  </a:lnTo>
                  <a:lnTo>
                    <a:pt x="461514" y="1045836"/>
                  </a:lnTo>
                  <a:lnTo>
                    <a:pt x="501546" y="1024090"/>
                  </a:lnTo>
                  <a:lnTo>
                    <a:pt x="540624" y="1000859"/>
                  </a:lnTo>
                  <a:lnTo>
                    <a:pt x="578711" y="976183"/>
                  </a:lnTo>
                  <a:lnTo>
                    <a:pt x="615767" y="950098"/>
                  </a:lnTo>
                  <a:lnTo>
                    <a:pt x="651756" y="922642"/>
                  </a:lnTo>
                  <a:lnTo>
                    <a:pt x="686639" y="893854"/>
                  </a:lnTo>
                  <a:lnTo>
                    <a:pt x="720379" y="863771"/>
                  </a:lnTo>
                  <a:lnTo>
                    <a:pt x="752938" y="832431"/>
                  </a:lnTo>
                  <a:lnTo>
                    <a:pt x="784278" y="799871"/>
                  </a:lnTo>
                  <a:lnTo>
                    <a:pt x="814361" y="766131"/>
                  </a:lnTo>
                  <a:lnTo>
                    <a:pt x="843149" y="731248"/>
                  </a:lnTo>
                  <a:lnTo>
                    <a:pt x="870604" y="695258"/>
                  </a:lnTo>
                  <a:lnTo>
                    <a:pt x="896689" y="658202"/>
                  </a:lnTo>
                  <a:lnTo>
                    <a:pt x="921366" y="620116"/>
                  </a:lnTo>
                  <a:lnTo>
                    <a:pt x="944662" y="580915"/>
                  </a:lnTo>
                  <a:lnTo>
                    <a:pt x="966341" y="541005"/>
                  </a:lnTo>
                  <a:lnTo>
                    <a:pt x="986565" y="500057"/>
                  </a:lnTo>
                  <a:lnTo>
                    <a:pt x="1005229" y="458231"/>
                  </a:lnTo>
                  <a:lnTo>
                    <a:pt x="1022295" y="415564"/>
                  </a:lnTo>
                  <a:lnTo>
                    <a:pt x="1037726" y="372095"/>
                  </a:lnTo>
                  <a:lnTo>
                    <a:pt x="1051483" y="327862"/>
                  </a:lnTo>
                  <a:lnTo>
                    <a:pt x="1063528" y="282901"/>
                  </a:lnTo>
                  <a:lnTo>
                    <a:pt x="1073825" y="237252"/>
                  </a:lnTo>
                  <a:lnTo>
                    <a:pt x="1082334" y="190952"/>
                  </a:lnTo>
                  <a:lnTo>
                    <a:pt x="1089018" y="144039"/>
                  </a:lnTo>
                  <a:lnTo>
                    <a:pt x="1093839" y="96550"/>
                  </a:lnTo>
                  <a:lnTo>
                    <a:pt x="1096765" y="48275"/>
                  </a:lnTo>
                  <a:lnTo>
                    <a:pt x="1097742" y="0"/>
                  </a:lnTo>
                  <a:close/>
                </a:path>
              </a:pathLst>
            </a:custGeom>
            <a:solidFill>
              <a:srgbClr val="1747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096645" cy="772795"/>
            </a:xfrm>
            <a:custGeom>
              <a:avLst/>
              <a:gdLst/>
              <a:ahLst/>
              <a:cxnLst/>
              <a:rect l="l" t="t" r="r" b="b"/>
              <a:pathLst>
                <a:path w="1096645" h="772795">
                  <a:moveTo>
                    <a:pt x="807415" y="0"/>
                  </a:moveTo>
                  <a:lnTo>
                    <a:pt x="0" y="0"/>
                  </a:lnTo>
                  <a:lnTo>
                    <a:pt x="0" y="189564"/>
                  </a:lnTo>
                  <a:lnTo>
                    <a:pt x="14479" y="191329"/>
                  </a:lnTo>
                  <a:lnTo>
                    <a:pt x="60454" y="200732"/>
                  </a:lnTo>
                  <a:lnTo>
                    <a:pt x="105051" y="213633"/>
                  </a:lnTo>
                  <a:lnTo>
                    <a:pt x="148118" y="229882"/>
                  </a:lnTo>
                  <a:lnTo>
                    <a:pt x="189506" y="249326"/>
                  </a:lnTo>
                  <a:lnTo>
                    <a:pt x="229061" y="271814"/>
                  </a:lnTo>
                  <a:lnTo>
                    <a:pt x="266632" y="297195"/>
                  </a:lnTo>
                  <a:lnTo>
                    <a:pt x="302069" y="325317"/>
                  </a:lnTo>
                  <a:lnTo>
                    <a:pt x="335218" y="356029"/>
                  </a:lnTo>
                  <a:lnTo>
                    <a:pt x="365930" y="389179"/>
                  </a:lnTo>
                  <a:lnTo>
                    <a:pt x="394052" y="424615"/>
                  </a:lnTo>
                  <a:lnTo>
                    <a:pt x="419433" y="462186"/>
                  </a:lnTo>
                  <a:lnTo>
                    <a:pt x="441921" y="501741"/>
                  </a:lnTo>
                  <a:lnTo>
                    <a:pt x="461365" y="543129"/>
                  </a:lnTo>
                  <a:lnTo>
                    <a:pt x="477614" y="586197"/>
                  </a:lnTo>
                  <a:lnTo>
                    <a:pt x="490515" y="630794"/>
                  </a:lnTo>
                  <a:lnTo>
                    <a:pt x="499918" y="676768"/>
                  </a:lnTo>
                  <a:lnTo>
                    <a:pt x="505671" y="723969"/>
                  </a:lnTo>
                  <a:lnTo>
                    <a:pt x="507622" y="772244"/>
                  </a:lnTo>
                  <a:lnTo>
                    <a:pt x="1096242" y="772244"/>
                  </a:lnTo>
                  <a:lnTo>
                    <a:pt x="1095260" y="723718"/>
                  </a:lnTo>
                  <a:lnTo>
                    <a:pt x="1092339" y="675692"/>
                  </a:lnTo>
                  <a:lnTo>
                    <a:pt x="1087518" y="628203"/>
                  </a:lnTo>
                  <a:lnTo>
                    <a:pt x="1080834" y="581289"/>
                  </a:lnTo>
                  <a:lnTo>
                    <a:pt x="1072325" y="534988"/>
                  </a:lnTo>
                  <a:lnTo>
                    <a:pt x="1062028" y="489339"/>
                  </a:lnTo>
                  <a:lnTo>
                    <a:pt x="1049983" y="444378"/>
                  </a:lnTo>
                  <a:lnTo>
                    <a:pt x="1036226" y="400144"/>
                  </a:lnTo>
                  <a:lnTo>
                    <a:pt x="1020795" y="356674"/>
                  </a:lnTo>
                  <a:lnTo>
                    <a:pt x="1003729" y="314008"/>
                  </a:lnTo>
                  <a:lnTo>
                    <a:pt x="985065" y="272181"/>
                  </a:lnTo>
                  <a:lnTo>
                    <a:pt x="964842" y="231233"/>
                  </a:lnTo>
                  <a:lnTo>
                    <a:pt x="943096" y="191201"/>
                  </a:lnTo>
                  <a:lnTo>
                    <a:pt x="919866" y="152123"/>
                  </a:lnTo>
                  <a:lnTo>
                    <a:pt x="895189" y="114036"/>
                  </a:lnTo>
                  <a:lnTo>
                    <a:pt x="869105" y="76980"/>
                  </a:lnTo>
                  <a:lnTo>
                    <a:pt x="841649" y="40991"/>
                  </a:lnTo>
                  <a:lnTo>
                    <a:pt x="812861" y="6108"/>
                  </a:lnTo>
                  <a:lnTo>
                    <a:pt x="807415" y="0"/>
                  </a:lnTo>
                  <a:close/>
                </a:path>
              </a:pathLst>
            </a:custGeom>
            <a:solidFill>
              <a:srgbClr val="F479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24832" y="345450"/>
            <a:ext cx="6601085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en-AU" sz="3200" spc="15" dirty="0">
                <a:latin typeface="Arial"/>
                <a:cs typeface="Arial"/>
              </a:rPr>
              <a:t>How Does it Work?</a:t>
            </a:r>
            <a:endParaRPr lang="en-AU" sz="3200" spc="20" dirty="0">
              <a:latin typeface="Arial"/>
              <a:cs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80A2026-D46B-4543-B16C-0D2ABF52CF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4" t="23354" r="13065" b="22151"/>
          <a:stretch/>
        </p:blipFill>
        <p:spPr>
          <a:xfrm>
            <a:off x="7772400" y="210344"/>
            <a:ext cx="1066800" cy="4162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C8C7250-D149-4659-B3DC-E58687D4EEA0}"/>
              </a:ext>
            </a:extLst>
          </p:cNvPr>
          <p:cNvSpPr txBox="1"/>
          <p:nvPr/>
        </p:nvSpPr>
        <p:spPr>
          <a:xfrm>
            <a:off x="1397348" y="972999"/>
            <a:ext cx="7268480" cy="224676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 rtl="0" fontAlgn="base"/>
            <a:endParaRPr lang="en-GB" sz="1400" b="0" i="0" dirty="0"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GB" sz="14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PlayHQ have turned on the voucher functionality for all clubs and associations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GB" sz="1400" b="0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GB" sz="14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Participant enters the voucher code on the final ‘Checkout’ page of registration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GB" sz="1400" b="0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Calibri" panose="020F0502020204030204" pitchFamily="34" charset="0"/>
              </a:rPr>
              <a:t>The registration fee will be discounted by up to $200</a:t>
            </a:r>
          </a:p>
          <a:p>
            <a:pPr algn="l" rtl="0" fontAlgn="base"/>
            <a:endParaRPr lang="en-GB" sz="1400" b="0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Calibri" panose="020F0502020204030204" pitchFamily="34" charset="0"/>
              </a:rPr>
              <a:t>BV will manage the remainder of the process and reimburse clubs/associations up to the value of the voucher. </a:t>
            </a:r>
            <a:endParaRPr lang="en-GB" sz="1400" b="0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GB" sz="1400" b="0" i="0" dirty="0">
              <a:solidFill>
                <a:schemeClr val="bg1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572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" y="-2381"/>
            <a:ext cx="1097915" cy="1946910"/>
            <a:chOff x="0" y="0"/>
            <a:chExt cx="1097915" cy="1946910"/>
          </a:xfrm>
        </p:grpSpPr>
        <p:sp>
          <p:nvSpPr>
            <p:cNvPr id="3" name="object 3"/>
            <p:cNvSpPr/>
            <p:nvPr/>
          </p:nvSpPr>
          <p:spPr>
            <a:xfrm>
              <a:off x="0" y="189637"/>
              <a:ext cx="508000" cy="1165860"/>
            </a:xfrm>
            <a:custGeom>
              <a:avLst/>
              <a:gdLst/>
              <a:ahLst/>
              <a:cxnLst/>
              <a:rect l="l" t="t" r="r" b="b"/>
              <a:pathLst>
                <a:path w="508000" h="1165860">
                  <a:moveTo>
                    <a:pt x="0" y="0"/>
                  </a:moveTo>
                  <a:lnTo>
                    <a:pt x="0" y="1165359"/>
                  </a:lnTo>
                  <a:lnTo>
                    <a:pt x="14475" y="1163595"/>
                  </a:lnTo>
                  <a:lnTo>
                    <a:pt x="60450" y="1154193"/>
                  </a:lnTo>
                  <a:lnTo>
                    <a:pt x="105047" y="1141292"/>
                  </a:lnTo>
                  <a:lnTo>
                    <a:pt x="148115" y="1125043"/>
                  </a:lnTo>
                  <a:lnTo>
                    <a:pt x="189502" y="1105600"/>
                  </a:lnTo>
                  <a:lnTo>
                    <a:pt x="229057" y="1083112"/>
                  </a:lnTo>
                  <a:lnTo>
                    <a:pt x="266628" y="1057732"/>
                  </a:lnTo>
                  <a:lnTo>
                    <a:pt x="302065" y="1029611"/>
                  </a:lnTo>
                  <a:lnTo>
                    <a:pt x="335214" y="998900"/>
                  </a:lnTo>
                  <a:lnTo>
                    <a:pt x="365926" y="965750"/>
                  </a:lnTo>
                  <a:lnTo>
                    <a:pt x="394048" y="930314"/>
                  </a:lnTo>
                  <a:lnTo>
                    <a:pt x="419429" y="892743"/>
                  </a:lnTo>
                  <a:lnTo>
                    <a:pt x="441917" y="853188"/>
                  </a:lnTo>
                  <a:lnTo>
                    <a:pt x="461361" y="811800"/>
                  </a:lnTo>
                  <a:lnTo>
                    <a:pt x="477610" y="768732"/>
                  </a:lnTo>
                  <a:lnTo>
                    <a:pt x="490511" y="724134"/>
                  </a:lnTo>
                  <a:lnTo>
                    <a:pt x="499914" y="678159"/>
                  </a:lnTo>
                  <a:lnTo>
                    <a:pt x="505667" y="630956"/>
                  </a:lnTo>
                  <a:lnTo>
                    <a:pt x="507619" y="582679"/>
                  </a:lnTo>
                  <a:lnTo>
                    <a:pt x="505667" y="534404"/>
                  </a:lnTo>
                  <a:lnTo>
                    <a:pt x="499914" y="487203"/>
                  </a:lnTo>
                  <a:lnTo>
                    <a:pt x="490511" y="441228"/>
                  </a:lnTo>
                  <a:lnTo>
                    <a:pt x="477610" y="396631"/>
                  </a:lnTo>
                  <a:lnTo>
                    <a:pt x="461361" y="353564"/>
                  </a:lnTo>
                  <a:lnTo>
                    <a:pt x="441917" y="312176"/>
                  </a:lnTo>
                  <a:lnTo>
                    <a:pt x="419429" y="272621"/>
                  </a:lnTo>
                  <a:lnTo>
                    <a:pt x="394048" y="235050"/>
                  </a:lnTo>
                  <a:lnTo>
                    <a:pt x="365926" y="199613"/>
                  </a:lnTo>
                  <a:lnTo>
                    <a:pt x="335214" y="166464"/>
                  </a:lnTo>
                  <a:lnTo>
                    <a:pt x="302065" y="135752"/>
                  </a:lnTo>
                  <a:lnTo>
                    <a:pt x="266628" y="107630"/>
                  </a:lnTo>
                  <a:lnTo>
                    <a:pt x="229057" y="82249"/>
                  </a:lnTo>
                  <a:lnTo>
                    <a:pt x="189502" y="59761"/>
                  </a:lnTo>
                  <a:lnTo>
                    <a:pt x="148115" y="40317"/>
                  </a:lnTo>
                  <a:lnTo>
                    <a:pt x="105047" y="24068"/>
                  </a:lnTo>
                  <a:lnTo>
                    <a:pt x="60450" y="11167"/>
                  </a:lnTo>
                  <a:lnTo>
                    <a:pt x="14475" y="17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72250"/>
              <a:ext cx="1097915" cy="1174750"/>
            </a:xfrm>
            <a:custGeom>
              <a:avLst/>
              <a:gdLst/>
              <a:ahLst/>
              <a:cxnLst/>
              <a:rect l="l" t="t" r="r" b="b"/>
              <a:pathLst>
                <a:path w="1097915" h="1174750">
                  <a:moveTo>
                    <a:pt x="1097742" y="0"/>
                  </a:moveTo>
                  <a:lnTo>
                    <a:pt x="509122" y="0"/>
                  </a:lnTo>
                  <a:lnTo>
                    <a:pt x="507171" y="48275"/>
                  </a:lnTo>
                  <a:lnTo>
                    <a:pt x="501418" y="95476"/>
                  </a:lnTo>
                  <a:lnTo>
                    <a:pt x="492015" y="141450"/>
                  </a:lnTo>
                  <a:lnTo>
                    <a:pt x="479114" y="186047"/>
                  </a:lnTo>
                  <a:lnTo>
                    <a:pt x="462865" y="229115"/>
                  </a:lnTo>
                  <a:lnTo>
                    <a:pt x="443421" y="270502"/>
                  </a:lnTo>
                  <a:lnTo>
                    <a:pt x="420933" y="310058"/>
                  </a:lnTo>
                  <a:lnTo>
                    <a:pt x="395552" y="347629"/>
                  </a:lnTo>
                  <a:lnTo>
                    <a:pt x="367430" y="383065"/>
                  </a:lnTo>
                  <a:lnTo>
                    <a:pt x="336718" y="416215"/>
                  </a:lnTo>
                  <a:lnTo>
                    <a:pt x="303568" y="446927"/>
                  </a:lnTo>
                  <a:lnTo>
                    <a:pt x="268132" y="475049"/>
                  </a:lnTo>
                  <a:lnTo>
                    <a:pt x="230561" y="500429"/>
                  </a:lnTo>
                  <a:lnTo>
                    <a:pt x="191006" y="522918"/>
                  </a:lnTo>
                  <a:lnTo>
                    <a:pt x="149618" y="542362"/>
                  </a:lnTo>
                  <a:lnTo>
                    <a:pt x="106550" y="558611"/>
                  </a:lnTo>
                  <a:lnTo>
                    <a:pt x="61953" y="571512"/>
                  </a:lnTo>
                  <a:lnTo>
                    <a:pt x="15979" y="580915"/>
                  </a:lnTo>
                  <a:lnTo>
                    <a:pt x="0" y="582863"/>
                  </a:lnTo>
                  <a:lnTo>
                    <a:pt x="0" y="1174373"/>
                  </a:lnTo>
                  <a:lnTo>
                    <a:pt x="64544" y="1168515"/>
                  </a:lnTo>
                  <a:lnTo>
                    <a:pt x="111458" y="1161830"/>
                  </a:lnTo>
                  <a:lnTo>
                    <a:pt x="157759" y="1153321"/>
                  </a:lnTo>
                  <a:lnTo>
                    <a:pt x="203408" y="1143025"/>
                  </a:lnTo>
                  <a:lnTo>
                    <a:pt x="248369" y="1130979"/>
                  </a:lnTo>
                  <a:lnTo>
                    <a:pt x="292603" y="1117222"/>
                  </a:lnTo>
                  <a:lnTo>
                    <a:pt x="336073" y="1101791"/>
                  </a:lnTo>
                  <a:lnTo>
                    <a:pt x="378739" y="1084724"/>
                  </a:lnTo>
                  <a:lnTo>
                    <a:pt x="420566" y="1066060"/>
                  </a:lnTo>
                  <a:lnTo>
                    <a:pt x="461514" y="1045836"/>
                  </a:lnTo>
                  <a:lnTo>
                    <a:pt x="501546" y="1024090"/>
                  </a:lnTo>
                  <a:lnTo>
                    <a:pt x="540624" y="1000859"/>
                  </a:lnTo>
                  <a:lnTo>
                    <a:pt x="578711" y="976183"/>
                  </a:lnTo>
                  <a:lnTo>
                    <a:pt x="615767" y="950098"/>
                  </a:lnTo>
                  <a:lnTo>
                    <a:pt x="651756" y="922642"/>
                  </a:lnTo>
                  <a:lnTo>
                    <a:pt x="686639" y="893854"/>
                  </a:lnTo>
                  <a:lnTo>
                    <a:pt x="720379" y="863771"/>
                  </a:lnTo>
                  <a:lnTo>
                    <a:pt x="752938" y="832431"/>
                  </a:lnTo>
                  <a:lnTo>
                    <a:pt x="784278" y="799871"/>
                  </a:lnTo>
                  <a:lnTo>
                    <a:pt x="814361" y="766131"/>
                  </a:lnTo>
                  <a:lnTo>
                    <a:pt x="843149" y="731248"/>
                  </a:lnTo>
                  <a:lnTo>
                    <a:pt x="870604" y="695258"/>
                  </a:lnTo>
                  <a:lnTo>
                    <a:pt x="896689" y="658202"/>
                  </a:lnTo>
                  <a:lnTo>
                    <a:pt x="921366" y="620116"/>
                  </a:lnTo>
                  <a:lnTo>
                    <a:pt x="944662" y="580915"/>
                  </a:lnTo>
                  <a:lnTo>
                    <a:pt x="966341" y="541005"/>
                  </a:lnTo>
                  <a:lnTo>
                    <a:pt x="986565" y="500057"/>
                  </a:lnTo>
                  <a:lnTo>
                    <a:pt x="1005229" y="458231"/>
                  </a:lnTo>
                  <a:lnTo>
                    <a:pt x="1022295" y="415564"/>
                  </a:lnTo>
                  <a:lnTo>
                    <a:pt x="1037726" y="372095"/>
                  </a:lnTo>
                  <a:lnTo>
                    <a:pt x="1051483" y="327862"/>
                  </a:lnTo>
                  <a:lnTo>
                    <a:pt x="1063528" y="282901"/>
                  </a:lnTo>
                  <a:lnTo>
                    <a:pt x="1073825" y="237252"/>
                  </a:lnTo>
                  <a:lnTo>
                    <a:pt x="1082334" y="190952"/>
                  </a:lnTo>
                  <a:lnTo>
                    <a:pt x="1089018" y="144039"/>
                  </a:lnTo>
                  <a:lnTo>
                    <a:pt x="1093839" y="96550"/>
                  </a:lnTo>
                  <a:lnTo>
                    <a:pt x="1096765" y="48275"/>
                  </a:lnTo>
                  <a:lnTo>
                    <a:pt x="1097742" y="0"/>
                  </a:lnTo>
                  <a:close/>
                </a:path>
              </a:pathLst>
            </a:custGeom>
            <a:solidFill>
              <a:srgbClr val="1747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096645" cy="772795"/>
            </a:xfrm>
            <a:custGeom>
              <a:avLst/>
              <a:gdLst/>
              <a:ahLst/>
              <a:cxnLst/>
              <a:rect l="l" t="t" r="r" b="b"/>
              <a:pathLst>
                <a:path w="1096645" h="772795">
                  <a:moveTo>
                    <a:pt x="807415" y="0"/>
                  </a:moveTo>
                  <a:lnTo>
                    <a:pt x="0" y="0"/>
                  </a:lnTo>
                  <a:lnTo>
                    <a:pt x="0" y="189564"/>
                  </a:lnTo>
                  <a:lnTo>
                    <a:pt x="14479" y="191329"/>
                  </a:lnTo>
                  <a:lnTo>
                    <a:pt x="60454" y="200732"/>
                  </a:lnTo>
                  <a:lnTo>
                    <a:pt x="105051" y="213633"/>
                  </a:lnTo>
                  <a:lnTo>
                    <a:pt x="148118" y="229882"/>
                  </a:lnTo>
                  <a:lnTo>
                    <a:pt x="189506" y="249326"/>
                  </a:lnTo>
                  <a:lnTo>
                    <a:pt x="229061" y="271814"/>
                  </a:lnTo>
                  <a:lnTo>
                    <a:pt x="266632" y="297195"/>
                  </a:lnTo>
                  <a:lnTo>
                    <a:pt x="302069" y="325317"/>
                  </a:lnTo>
                  <a:lnTo>
                    <a:pt x="335218" y="356029"/>
                  </a:lnTo>
                  <a:lnTo>
                    <a:pt x="365930" y="389179"/>
                  </a:lnTo>
                  <a:lnTo>
                    <a:pt x="394052" y="424615"/>
                  </a:lnTo>
                  <a:lnTo>
                    <a:pt x="419433" y="462186"/>
                  </a:lnTo>
                  <a:lnTo>
                    <a:pt x="441921" y="501741"/>
                  </a:lnTo>
                  <a:lnTo>
                    <a:pt x="461365" y="543129"/>
                  </a:lnTo>
                  <a:lnTo>
                    <a:pt x="477614" y="586197"/>
                  </a:lnTo>
                  <a:lnTo>
                    <a:pt x="490515" y="630794"/>
                  </a:lnTo>
                  <a:lnTo>
                    <a:pt x="499918" y="676768"/>
                  </a:lnTo>
                  <a:lnTo>
                    <a:pt x="505671" y="723969"/>
                  </a:lnTo>
                  <a:lnTo>
                    <a:pt x="507622" y="772244"/>
                  </a:lnTo>
                  <a:lnTo>
                    <a:pt x="1096242" y="772244"/>
                  </a:lnTo>
                  <a:lnTo>
                    <a:pt x="1095260" y="723718"/>
                  </a:lnTo>
                  <a:lnTo>
                    <a:pt x="1092339" y="675692"/>
                  </a:lnTo>
                  <a:lnTo>
                    <a:pt x="1087518" y="628203"/>
                  </a:lnTo>
                  <a:lnTo>
                    <a:pt x="1080834" y="581289"/>
                  </a:lnTo>
                  <a:lnTo>
                    <a:pt x="1072325" y="534988"/>
                  </a:lnTo>
                  <a:lnTo>
                    <a:pt x="1062028" y="489339"/>
                  </a:lnTo>
                  <a:lnTo>
                    <a:pt x="1049983" y="444378"/>
                  </a:lnTo>
                  <a:lnTo>
                    <a:pt x="1036226" y="400144"/>
                  </a:lnTo>
                  <a:lnTo>
                    <a:pt x="1020795" y="356674"/>
                  </a:lnTo>
                  <a:lnTo>
                    <a:pt x="1003729" y="314008"/>
                  </a:lnTo>
                  <a:lnTo>
                    <a:pt x="985065" y="272181"/>
                  </a:lnTo>
                  <a:lnTo>
                    <a:pt x="964842" y="231233"/>
                  </a:lnTo>
                  <a:lnTo>
                    <a:pt x="943096" y="191201"/>
                  </a:lnTo>
                  <a:lnTo>
                    <a:pt x="919866" y="152123"/>
                  </a:lnTo>
                  <a:lnTo>
                    <a:pt x="895189" y="114036"/>
                  </a:lnTo>
                  <a:lnTo>
                    <a:pt x="869105" y="76980"/>
                  </a:lnTo>
                  <a:lnTo>
                    <a:pt x="841649" y="40991"/>
                  </a:lnTo>
                  <a:lnTo>
                    <a:pt x="812861" y="6108"/>
                  </a:lnTo>
                  <a:lnTo>
                    <a:pt x="807415" y="0"/>
                  </a:lnTo>
                  <a:close/>
                </a:path>
              </a:pathLst>
            </a:custGeom>
            <a:solidFill>
              <a:srgbClr val="F479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24832" y="345450"/>
            <a:ext cx="6601085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en-AU" sz="3200" spc="15">
                <a:latin typeface="Arial"/>
                <a:cs typeface="Arial"/>
              </a:rPr>
              <a:t>How Does it Look?</a:t>
            </a:r>
            <a:endParaRPr lang="en-AU" sz="3200" spc="20">
              <a:latin typeface="Arial"/>
              <a:cs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80A2026-D46B-4543-B16C-0D2ABF52CF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4" t="23354" r="13065" b="22151"/>
          <a:stretch/>
        </p:blipFill>
        <p:spPr>
          <a:xfrm>
            <a:off x="7772400" y="210344"/>
            <a:ext cx="1066800" cy="4162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1EFCF78-E26F-4575-8AC3-4319DC72950A}"/>
              </a:ext>
            </a:extLst>
          </p:cNvPr>
          <p:cNvSpPr txBox="1"/>
          <p:nvPr/>
        </p:nvSpPr>
        <p:spPr>
          <a:xfrm>
            <a:off x="3200400" y="2343944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B1BF0F-79B1-40FF-AE8C-CAEA50C5D10C}"/>
              </a:ext>
            </a:extLst>
          </p:cNvPr>
          <p:cNvSpPr txBox="1"/>
          <p:nvPr/>
        </p:nvSpPr>
        <p:spPr>
          <a:xfrm>
            <a:off x="3200400" y="2343944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2" name="Picture 1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A0122E3-DB23-4023-AADE-8828C76D4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268" y="852040"/>
            <a:ext cx="6874778" cy="383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446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" y="-2381"/>
            <a:ext cx="1097915" cy="1946910"/>
            <a:chOff x="0" y="0"/>
            <a:chExt cx="1097915" cy="1946910"/>
          </a:xfrm>
        </p:grpSpPr>
        <p:sp>
          <p:nvSpPr>
            <p:cNvPr id="3" name="object 3"/>
            <p:cNvSpPr/>
            <p:nvPr/>
          </p:nvSpPr>
          <p:spPr>
            <a:xfrm>
              <a:off x="0" y="189637"/>
              <a:ext cx="508000" cy="1165860"/>
            </a:xfrm>
            <a:custGeom>
              <a:avLst/>
              <a:gdLst/>
              <a:ahLst/>
              <a:cxnLst/>
              <a:rect l="l" t="t" r="r" b="b"/>
              <a:pathLst>
                <a:path w="508000" h="1165860">
                  <a:moveTo>
                    <a:pt x="0" y="0"/>
                  </a:moveTo>
                  <a:lnTo>
                    <a:pt x="0" y="1165359"/>
                  </a:lnTo>
                  <a:lnTo>
                    <a:pt x="14475" y="1163595"/>
                  </a:lnTo>
                  <a:lnTo>
                    <a:pt x="60450" y="1154193"/>
                  </a:lnTo>
                  <a:lnTo>
                    <a:pt x="105047" y="1141292"/>
                  </a:lnTo>
                  <a:lnTo>
                    <a:pt x="148115" y="1125043"/>
                  </a:lnTo>
                  <a:lnTo>
                    <a:pt x="189502" y="1105600"/>
                  </a:lnTo>
                  <a:lnTo>
                    <a:pt x="229057" y="1083112"/>
                  </a:lnTo>
                  <a:lnTo>
                    <a:pt x="266628" y="1057732"/>
                  </a:lnTo>
                  <a:lnTo>
                    <a:pt x="302065" y="1029611"/>
                  </a:lnTo>
                  <a:lnTo>
                    <a:pt x="335214" y="998900"/>
                  </a:lnTo>
                  <a:lnTo>
                    <a:pt x="365926" y="965750"/>
                  </a:lnTo>
                  <a:lnTo>
                    <a:pt x="394048" y="930314"/>
                  </a:lnTo>
                  <a:lnTo>
                    <a:pt x="419429" y="892743"/>
                  </a:lnTo>
                  <a:lnTo>
                    <a:pt x="441917" y="853188"/>
                  </a:lnTo>
                  <a:lnTo>
                    <a:pt x="461361" y="811800"/>
                  </a:lnTo>
                  <a:lnTo>
                    <a:pt x="477610" y="768732"/>
                  </a:lnTo>
                  <a:lnTo>
                    <a:pt x="490511" y="724134"/>
                  </a:lnTo>
                  <a:lnTo>
                    <a:pt x="499914" y="678159"/>
                  </a:lnTo>
                  <a:lnTo>
                    <a:pt x="505667" y="630956"/>
                  </a:lnTo>
                  <a:lnTo>
                    <a:pt x="507619" y="582679"/>
                  </a:lnTo>
                  <a:lnTo>
                    <a:pt x="505667" y="534404"/>
                  </a:lnTo>
                  <a:lnTo>
                    <a:pt x="499914" y="487203"/>
                  </a:lnTo>
                  <a:lnTo>
                    <a:pt x="490511" y="441228"/>
                  </a:lnTo>
                  <a:lnTo>
                    <a:pt x="477610" y="396631"/>
                  </a:lnTo>
                  <a:lnTo>
                    <a:pt x="461361" y="353564"/>
                  </a:lnTo>
                  <a:lnTo>
                    <a:pt x="441917" y="312176"/>
                  </a:lnTo>
                  <a:lnTo>
                    <a:pt x="419429" y="272621"/>
                  </a:lnTo>
                  <a:lnTo>
                    <a:pt x="394048" y="235050"/>
                  </a:lnTo>
                  <a:lnTo>
                    <a:pt x="365926" y="199613"/>
                  </a:lnTo>
                  <a:lnTo>
                    <a:pt x="335214" y="166464"/>
                  </a:lnTo>
                  <a:lnTo>
                    <a:pt x="302065" y="135752"/>
                  </a:lnTo>
                  <a:lnTo>
                    <a:pt x="266628" y="107630"/>
                  </a:lnTo>
                  <a:lnTo>
                    <a:pt x="229057" y="82249"/>
                  </a:lnTo>
                  <a:lnTo>
                    <a:pt x="189502" y="59761"/>
                  </a:lnTo>
                  <a:lnTo>
                    <a:pt x="148115" y="40317"/>
                  </a:lnTo>
                  <a:lnTo>
                    <a:pt x="105047" y="24068"/>
                  </a:lnTo>
                  <a:lnTo>
                    <a:pt x="60450" y="11167"/>
                  </a:lnTo>
                  <a:lnTo>
                    <a:pt x="14475" y="17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72250"/>
              <a:ext cx="1097915" cy="1174750"/>
            </a:xfrm>
            <a:custGeom>
              <a:avLst/>
              <a:gdLst/>
              <a:ahLst/>
              <a:cxnLst/>
              <a:rect l="l" t="t" r="r" b="b"/>
              <a:pathLst>
                <a:path w="1097915" h="1174750">
                  <a:moveTo>
                    <a:pt x="1097742" y="0"/>
                  </a:moveTo>
                  <a:lnTo>
                    <a:pt x="509122" y="0"/>
                  </a:lnTo>
                  <a:lnTo>
                    <a:pt x="507171" y="48275"/>
                  </a:lnTo>
                  <a:lnTo>
                    <a:pt x="501418" y="95476"/>
                  </a:lnTo>
                  <a:lnTo>
                    <a:pt x="492015" y="141450"/>
                  </a:lnTo>
                  <a:lnTo>
                    <a:pt x="479114" y="186047"/>
                  </a:lnTo>
                  <a:lnTo>
                    <a:pt x="462865" y="229115"/>
                  </a:lnTo>
                  <a:lnTo>
                    <a:pt x="443421" y="270502"/>
                  </a:lnTo>
                  <a:lnTo>
                    <a:pt x="420933" y="310058"/>
                  </a:lnTo>
                  <a:lnTo>
                    <a:pt x="395552" y="347629"/>
                  </a:lnTo>
                  <a:lnTo>
                    <a:pt x="367430" y="383065"/>
                  </a:lnTo>
                  <a:lnTo>
                    <a:pt x="336718" y="416215"/>
                  </a:lnTo>
                  <a:lnTo>
                    <a:pt x="303568" y="446927"/>
                  </a:lnTo>
                  <a:lnTo>
                    <a:pt x="268132" y="475049"/>
                  </a:lnTo>
                  <a:lnTo>
                    <a:pt x="230561" y="500429"/>
                  </a:lnTo>
                  <a:lnTo>
                    <a:pt x="191006" y="522918"/>
                  </a:lnTo>
                  <a:lnTo>
                    <a:pt x="149618" y="542362"/>
                  </a:lnTo>
                  <a:lnTo>
                    <a:pt x="106550" y="558611"/>
                  </a:lnTo>
                  <a:lnTo>
                    <a:pt x="61953" y="571512"/>
                  </a:lnTo>
                  <a:lnTo>
                    <a:pt x="15979" y="580915"/>
                  </a:lnTo>
                  <a:lnTo>
                    <a:pt x="0" y="582863"/>
                  </a:lnTo>
                  <a:lnTo>
                    <a:pt x="0" y="1174373"/>
                  </a:lnTo>
                  <a:lnTo>
                    <a:pt x="64544" y="1168515"/>
                  </a:lnTo>
                  <a:lnTo>
                    <a:pt x="111458" y="1161830"/>
                  </a:lnTo>
                  <a:lnTo>
                    <a:pt x="157759" y="1153321"/>
                  </a:lnTo>
                  <a:lnTo>
                    <a:pt x="203408" y="1143025"/>
                  </a:lnTo>
                  <a:lnTo>
                    <a:pt x="248369" y="1130979"/>
                  </a:lnTo>
                  <a:lnTo>
                    <a:pt x="292603" y="1117222"/>
                  </a:lnTo>
                  <a:lnTo>
                    <a:pt x="336073" y="1101791"/>
                  </a:lnTo>
                  <a:lnTo>
                    <a:pt x="378739" y="1084724"/>
                  </a:lnTo>
                  <a:lnTo>
                    <a:pt x="420566" y="1066060"/>
                  </a:lnTo>
                  <a:lnTo>
                    <a:pt x="461514" y="1045836"/>
                  </a:lnTo>
                  <a:lnTo>
                    <a:pt x="501546" y="1024090"/>
                  </a:lnTo>
                  <a:lnTo>
                    <a:pt x="540624" y="1000859"/>
                  </a:lnTo>
                  <a:lnTo>
                    <a:pt x="578711" y="976183"/>
                  </a:lnTo>
                  <a:lnTo>
                    <a:pt x="615767" y="950098"/>
                  </a:lnTo>
                  <a:lnTo>
                    <a:pt x="651756" y="922642"/>
                  </a:lnTo>
                  <a:lnTo>
                    <a:pt x="686639" y="893854"/>
                  </a:lnTo>
                  <a:lnTo>
                    <a:pt x="720379" y="863771"/>
                  </a:lnTo>
                  <a:lnTo>
                    <a:pt x="752938" y="832431"/>
                  </a:lnTo>
                  <a:lnTo>
                    <a:pt x="784278" y="799871"/>
                  </a:lnTo>
                  <a:lnTo>
                    <a:pt x="814361" y="766131"/>
                  </a:lnTo>
                  <a:lnTo>
                    <a:pt x="843149" y="731248"/>
                  </a:lnTo>
                  <a:lnTo>
                    <a:pt x="870604" y="695258"/>
                  </a:lnTo>
                  <a:lnTo>
                    <a:pt x="896689" y="658202"/>
                  </a:lnTo>
                  <a:lnTo>
                    <a:pt x="921366" y="620116"/>
                  </a:lnTo>
                  <a:lnTo>
                    <a:pt x="944662" y="580915"/>
                  </a:lnTo>
                  <a:lnTo>
                    <a:pt x="966341" y="541005"/>
                  </a:lnTo>
                  <a:lnTo>
                    <a:pt x="986565" y="500057"/>
                  </a:lnTo>
                  <a:lnTo>
                    <a:pt x="1005229" y="458231"/>
                  </a:lnTo>
                  <a:lnTo>
                    <a:pt x="1022295" y="415564"/>
                  </a:lnTo>
                  <a:lnTo>
                    <a:pt x="1037726" y="372095"/>
                  </a:lnTo>
                  <a:lnTo>
                    <a:pt x="1051483" y="327862"/>
                  </a:lnTo>
                  <a:lnTo>
                    <a:pt x="1063528" y="282901"/>
                  </a:lnTo>
                  <a:lnTo>
                    <a:pt x="1073825" y="237252"/>
                  </a:lnTo>
                  <a:lnTo>
                    <a:pt x="1082334" y="190952"/>
                  </a:lnTo>
                  <a:lnTo>
                    <a:pt x="1089018" y="144039"/>
                  </a:lnTo>
                  <a:lnTo>
                    <a:pt x="1093839" y="96550"/>
                  </a:lnTo>
                  <a:lnTo>
                    <a:pt x="1096765" y="48275"/>
                  </a:lnTo>
                  <a:lnTo>
                    <a:pt x="1097742" y="0"/>
                  </a:lnTo>
                  <a:close/>
                </a:path>
              </a:pathLst>
            </a:custGeom>
            <a:solidFill>
              <a:srgbClr val="1747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096645" cy="772795"/>
            </a:xfrm>
            <a:custGeom>
              <a:avLst/>
              <a:gdLst/>
              <a:ahLst/>
              <a:cxnLst/>
              <a:rect l="l" t="t" r="r" b="b"/>
              <a:pathLst>
                <a:path w="1096645" h="772795">
                  <a:moveTo>
                    <a:pt x="807415" y="0"/>
                  </a:moveTo>
                  <a:lnTo>
                    <a:pt x="0" y="0"/>
                  </a:lnTo>
                  <a:lnTo>
                    <a:pt x="0" y="189564"/>
                  </a:lnTo>
                  <a:lnTo>
                    <a:pt x="14479" y="191329"/>
                  </a:lnTo>
                  <a:lnTo>
                    <a:pt x="60454" y="200732"/>
                  </a:lnTo>
                  <a:lnTo>
                    <a:pt x="105051" y="213633"/>
                  </a:lnTo>
                  <a:lnTo>
                    <a:pt x="148118" y="229882"/>
                  </a:lnTo>
                  <a:lnTo>
                    <a:pt x="189506" y="249326"/>
                  </a:lnTo>
                  <a:lnTo>
                    <a:pt x="229061" y="271814"/>
                  </a:lnTo>
                  <a:lnTo>
                    <a:pt x="266632" y="297195"/>
                  </a:lnTo>
                  <a:lnTo>
                    <a:pt x="302069" y="325317"/>
                  </a:lnTo>
                  <a:lnTo>
                    <a:pt x="335218" y="356029"/>
                  </a:lnTo>
                  <a:lnTo>
                    <a:pt x="365930" y="389179"/>
                  </a:lnTo>
                  <a:lnTo>
                    <a:pt x="394052" y="424615"/>
                  </a:lnTo>
                  <a:lnTo>
                    <a:pt x="419433" y="462186"/>
                  </a:lnTo>
                  <a:lnTo>
                    <a:pt x="441921" y="501741"/>
                  </a:lnTo>
                  <a:lnTo>
                    <a:pt x="461365" y="543129"/>
                  </a:lnTo>
                  <a:lnTo>
                    <a:pt x="477614" y="586197"/>
                  </a:lnTo>
                  <a:lnTo>
                    <a:pt x="490515" y="630794"/>
                  </a:lnTo>
                  <a:lnTo>
                    <a:pt x="499918" y="676768"/>
                  </a:lnTo>
                  <a:lnTo>
                    <a:pt x="505671" y="723969"/>
                  </a:lnTo>
                  <a:lnTo>
                    <a:pt x="507622" y="772244"/>
                  </a:lnTo>
                  <a:lnTo>
                    <a:pt x="1096242" y="772244"/>
                  </a:lnTo>
                  <a:lnTo>
                    <a:pt x="1095260" y="723718"/>
                  </a:lnTo>
                  <a:lnTo>
                    <a:pt x="1092339" y="675692"/>
                  </a:lnTo>
                  <a:lnTo>
                    <a:pt x="1087518" y="628203"/>
                  </a:lnTo>
                  <a:lnTo>
                    <a:pt x="1080834" y="581289"/>
                  </a:lnTo>
                  <a:lnTo>
                    <a:pt x="1072325" y="534988"/>
                  </a:lnTo>
                  <a:lnTo>
                    <a:pt x="1062028" y="489339"/>
                  </a:lnTo>
                  <a:lnTo>
                    <a:pt x="1049983" y="444378"/>
                  </a:lnTo>
                  <a:lnTo>
                    <a:pt x="1036226" y="400144"/>
                  </a:lnTo>
                  <a:lnTo>
                    <a:pt x="1020795" y="356674"/>
                  </a:lnTo>
                  <a:lnTo>
                    <a:pt x="1003729" y="314008"/>
                  </a:lnTo>
                  <a:lnTo>
                    <a:pt x="985065" y="272181"/>
                  </a:lnTo>
                  <a:lnTo>
                    <a:pt x="964842" y="231233"/>
                  </a:lnTo>
                  <a:lnTo>
                    <a:pt x="943096" y="191201"/>
                  </a:lnTo>
                  <a:lnTo>
                    <a:pt x="919866" y="152123"/>
                  </a:lnTo>
                  <a:lnTo>
                    <a:pt x="895189" y="114036"/>
                  </a:lnTo>
                  <a:lnTo>
                    <a:pt x="869105" y="76980"/>
                  </a:lnTo>
                  <a:lnTo>
                    <a:pt x="841649" y="40991"/>
                  </a:lnTo>
                  <a:lnTo>
                    <a:pt x="812861" y="6108"/>
                  </a:lnTo>
                  <a:lnTo>
                    <a:pt x="807415" y="0"/>
                  </a:lnTo>
                  <a:close/>
                </a:path>
              </a:pathLst>
            </a:custGeom>
            <a:solidFill>
              <a:srgbClr val="F479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24832" y="345450"/>
            <a:ext cx="6601085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en-AU" sz="3200" spc="15">
                <a:latin typeface="Arial"/>
                <a:cs typeface="Arial"/>
              </a:rPr>
              <a:t>How Does it Look?</a:t>
            </a:r>
            <a:endParaRPr lang="en-AU" sz="3200" spc="20">
              <a:latin typeface="Arial"/>
              <a:cs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80A2026-D46B-4543-B16C-0D2ABF52CF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4" t="23354" r="13065" b="22151"/>
          <a:stretch/>
        </p:blipFill>
        <p:spPr>
          <a:xfrm>
            <a:off x="7772400" y="210344"/>
            <a:ext cx="1066800" cy="416293"/>
          </a:xfrm>
          <a:prstGeom prst="rect">
            <a:avLst/>
          </a:prstGeom>
        </p:spPr>
      </p:pic>
      <p:pic>
        <p:nvPicPr>
          <p:cNvPr id="7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1360890-1D0B-4BE2-9539-871540B75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22" y="870143"/>
            <a:ext cx="5867048" cy="420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895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" y="-2381"/>
            <a:ext cx="1097915" cy="1946910"/>
            <a:chOff x="0" y="0"/>
            <a:chExt cx="1097915" cy="1946910"/>
          </a:xfrm>
        </p:grpSpPr>
        <p:sp>
          <p:nvSpPr>
            <p:cNvPr id="3" name="object 3"/>
            <p:cNvSpPr/>
            <p:nvPr/>
          </p:nvSpPr>
          <p:spPr>
            <a:xfrm>
              <a:off x="0" y="189637"/>
              <a:ext cx="508000" cy="1165860"/>
            </a:xfrm>
            <a:custGeom>
              <a:avLst/>
              <a:gdLst/>
              <a:ahLst/>
              <a:cxnLst/>
              <a:rect l="l" t="t" r="r" b="b"/>
              <a:pathLst>
                <a:path w="508000" h="1165860">
                  <a:moveTo>
                    <a:pt x="0" y="0"/>
                  </a:moveTo>
                  <a:lnTo>
                    <a:pt x="0" y="1165359"/>
                  </a:lnTo>
                  <a:lnTo>
                    <a:pt x="14475" y="1163595"/>
                  </a:lnTo>
                  <a:lnTo>
                    <a:pt x="60450" y="1154193"/>
                  </a:lnTo>
                  <a:lnTo>
                    <a:pt x="105047" y="1141292"/>
                  </a:lnTo>
                  <a:lnTo>
                    <a:pt x="148115" y="1125043"/>
                  </a:lnTo>
                  <a:lnTo>
                    <a:pt x="189502" y="1105600"/>
                  </a:lnTo>
                  <a:lnTo>
                    <a:pt x="229057" y="1083112"/>
                  </a:lnTo>
                  <a:lnTo>
                    <a:pt x="266628" y="1057732"/>
                  </a:lnTo>
                  <a:lnTo>
                    <a:pt x="302065" y="1029611"/>
                  </a:lnTo>
                  <a:lnTo>
                    <a:pt x="335214" y="998900"/>
                  </a:lnTo>
                  <a:lnTo>
                    <a:pt x="365926" y="965750"/>
                  </a:lnTo>
                  <a:lnTo>
                    <a:pt x="394048" y="930314"/>
                  </a:lnTo>
                  <a:lnTo>
                    <a:pt x="419429" y="892743"/>
                  </a:lnTo>
                  <a:lnTo>
                    <a:pt x="441917" y="853188"/>
                  </a:lnTo>
                  <a:lnTo>
                    <a:pt x="461361" y="811800"/>
                  </a:lnTo>
                  <a:lnTo>
                    <a:pt x="477610" y="768732"/>
                  </a:lnTo>
                  <a:lnTo>
                    <a:pt x="490511" y="724134"/>
                  </a:lnTo>
                  <a:lnTo>
                    <a:pt x="499914" y="678159"/>
                  </a:lnTo>
                  <a:lnTo>
                    <a:pt x="505667" y="630956"/>
                  </a:lnTo>
                  <a:lnTo>
                    <a:pt x="507619" y="582679"/>
                  </a:lnTo>
                  <a:lnTo>
                    <a:pt x="505667" y="534404"/>
                  </a:lnTo>
                  <a:lnTo>
                    <a:pt x="499914" y="487203"/>
                  </a:lnTo>
                  <a:lnTo>
                    <a:pt x="490511" y="441228"/>
                  </a:lnTo>
                  <a:lnTo>
                    <a:pt x="477610" y="396631"/>
                  </a:lnTo>
                  <a:lnTo>
                    <a:pt x="461361" y="353564"/>
                  </a:lnTo>
                  <a:lnTo>
                    <a:pt x="441917" y="312176"/>
                  </a:lnTo>
                  <a:lnTo>
                    <a:pt x="419429" y="272621"/>
                  </a:lnTo>
                  <a:lnTo>
                    <a:pt x="394048" y="235050"/>
                  </a:lnTo>
                  <a:lnTo>
                    <a:pt x="365926" y="199613"/>
                  </a:lnTo>
                  <a:lnTo>
                    <a:pt x="335214" y="166464"/>
                  </a:lnTo>
                  <a:lnTo>
                    <a:pt x="302065" y="135752"/>
                  </a:lnTo>
                  <a:lnTo>
                    <a:pt x="266628" y="107630"/>
                  </a:lnTo>
                  <a:lnTo>
                    <a:pt x="229057" y="82249"/>
                  </a:lnTo>
                  <a:lnTo>
                    <a:pt x="189502" y="59761"/>
                  </a:lnTo>
                  <a:lnTo>
                    <a:pt x="148115" y="40317"/>
                  </a:lnTo>
                  <a:lnTo>
                    <a:pt x="105047" y="24068"/>
                  </a:lnTo>
                  <a:lnTo>
                    <a:pt x="60450" y="11167"/>
                  </a:lnTo>
                  <a:lnTo>
                    <a:pt x="14475" y="17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72250"/>
              <a:ext cx="1097915" cy="1174750"/>
            </a:xfrm>
            <a:custGeom>
              <a:avLst/>
              <a:gdLst/>
              <a:ahLst/>
              <a:cxnLst/>
              <a:rect l="l" t="t" r="r" b="b"/>
              <a:pathLst>
                <a:path w="1097915" h="1174750">
                  <a:moveTo>
                    <a:pt x="1097742" y="0"/>
                  </a:moveTo>
                  <a:lnTo>
                    <a:pt x="509122" y="0"/>
                  </a:lnTo>
                  <a:lnTo>
                    <a:pt x="507171" y="48275"/>
                  </a:lnTo>
                  <a:lnTo>
                    <a:pt x="501418" y="95476"/>
                  </a:lnTo>
                  <a:lnTo>
                    <a:pt x="492015" y="141450"/>
                  </a:lnTo>
                  <a:lnTo>
                    <a:pt x="479114" y="186047"/>
                  </a:lnTo>
                  <a:lnTo>
                    <a:pt x="462865" y="229115"/>
                  </a:lnTo>
                  <a:lnTo>
                    <a:pt x="443421" y="270502"/>
                  </a:lnTo>
                  <a:lnTo>
                    <a:pt x="420933" y="310058"/>
                  </a:lnTo>
                  <a:lnTo>
                    <a:pt x="395552" y="347629"/>
                  </a:lnTo>
                  <a:lnTo>
                    <a:pt x="367430" y="383065"/>
                  </a:lnTo>
                  <a:lnTo>
                    <a:pt x="336718" y="416215"/>
                  </a:lnTo>
                  <a:lnTo>
                    <a:pt x="303568" y="446927"/>
                  </a:lnTo>
                  <a:lnTo>
                    <a:pt x="268132" y="475049"/>
                  </a:lnTo>
                  <a:lnTo>
                    <a:pt x="230561" y="500429"/>
                  </a:lnTo>
                  <a:lnTo>
                    <a:pt x="191006" y="522918"/>
                  </a:lnTo>
                  <a:lnTo>
                    <a:pt x="149618" y="542362"/>
                  </a:lnTo>
                  <a:lnTo>
                    <a:pt x="106550" y="558611"/>
                  </a:lnTo>
                  <a:lnTo>
                    <a:pt x="61953" y="571512"/>
                  </a:lnTo>
                  <a:lnTo>
                    <a:pt x="15979" y="580915"/>
                  </a:lnTo>
                  <a:lnTo>
                    <a:pt x="0" y="582863"/>
                  </a:lnTo>
                  <a:lnTo>
                    <a:pt x="0" y="1174373"/>
                  </a:lnTo>
                  <a:lnTo>
                    <a:pt x="64544" y="1168515"/>
                  </a:lnTo>
                  <a:lnTo>
                    <a:pt x="111458" y="1161830"/>
                  </a:lnTo>
                  <a:lnTo>
                    <a:pt x="157759" y="1153321"/>
                  </a:lnTo>
                  <a:lnTo>
                    <a:pt x="203408" y="1143025"/>
                  </a:lnTo>
                  <a:lnTo>
                    <a:pt x="248369" y="1130979"/>
                  </a:lnTo>
                  <a:lnTo>
                    <a:pt x="292603" y="1117222"/>
                  </a:lnTo>
                  <a:lnTo>
                    <a:pt x="336073" y="1101791"/>
                  </a:lnTo>
                  <a:lnTo>
                    <a:pt x="378739" y="1084724"/>
                  </a:lnTo>
                  <a:lnTo>
                    <a:pt x="420566" y="1066060"/>
                  </a:lnTo>
                  <a:lnTo>
                    <a:pt x="461514" y="1045836"/>
                  </a:lnTo>
                  <a:lnTo>
                    <a:pt x="501546" y="1024090"/>
                  </a:lnTo>
                  <a:lnTo>
                    <a:pt x="540624" y="1000859"/>
                  </a:lnTo>
                  <a:lnTo>
                    <a:pt x="578711" y="976183"/>
                  </a:lnTo>
                  <a:lnTo>
                    <a:pt x="615767" y="950098"/>
                  </a:lnTo>
                  <a:lnTo>
                    <a:pt x="651756" y="922642"/>
                  </a:lnTo>
                  <a:lnTo>
                    <a:pt x="686639" y="893854"/>
                  </a:lnTo>
                  <a:lnTo>
                    <a:pt x="720379" y="863771"/>
                  </a:lnTo>
                  <a:lnTo>
                    <a:pt x="752938" y="832431"/>
                  </a:lnTo>
                  <a:lnTo>
                    <a:pt x="784278" y="799871"/>
                  </a:lnTo>
                  <a:lnTo>
                    <a:pt x="814361" y="766131"/>
                  </a:lnTo>
                  <a:lnTo>
                    <a:pt x="843149" y="731248"/>
                  </a:lnTo>
                  <a:lnTo>
                    <a:pt x="870604" y="695258"/>
                  </a:lnTo>
                  <a:lnTo>
                    <a:pt x="896689" y="658202"/>
                  </a:lnTo>
                  <a:lnTo>
                    <a:pt x="921366" y="620116"/>
                  </a:lnTo>
                  <a:lnTo>
                    <a:pt x="944662" y="580915"/>
                  </a:lnTo>
                  <a:lnTo>
                    <a:pt x="966341" y="541005"/>
                  </a:lnTo>
                  <a:lnTo>
                    <a:pt x="986565" y="500057"/>
                  </a:lnTo>
                  <a:lnTo>
                    <a:pt x="1005229" y="458231"/>
                  </a:lnTo>
                  <a:lnTo>
                    <a:pt x="1022295" y="415564"/>
                  </a:lnTo>
                  <a:lnTo>
                    <a:pt x="1037726" y="372095"/>
                  </a:lnTo>
                  <a:lnTo>
                    <a:pt x="1051483" y="327862"/>
                  </a:lnTo>
                  <a:lnTo>
                    <a:pt x="1063528" y="282901"/>
                  </a:lnTo>
                  <a:lnTo>
                    <a:pt x="1073825" y="237252"/>
                  </a:lnTo>
                  <a:lnTo>
                    <a:pt x="1082334" y="190952"/>
                  </a:lnTo>
                  <a:lnTo>
                    <a:pt x="1089018" y="144039"/>
                  </a:lnTo>
                  <a:lnTo>
                    <a:pt x="1093839" y="96550"/>
                  </a:lnTo>
                  <a:lnTo>
                    <a:pt x="1096765" y="48275"/>
                  </a:lnTo>
                  <a:lnTo>
                    <a:pt x="1097742" y="0"/>
                  </a:lnTo>
                  <a:close/>
                </a:path>
              </a:pathLst>
            </a:custGeom>
            <a:solidFill>
              <a:srgbClr val="1747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096645" cy="772795"/>
            </a:xfrm>
            <a:custGeom>
              <a:avLst/>
              <a:gdLst/>
              <a:ahLst/>
              <a:cxnLst/>
              <a:rect l="l" t="t" r="r" b="b"/>
              <a:pathLst>
                <a:path w="1096645" h="772795">
                  <a:moveTo>
                    <a:pt x="807415" y="0"/>
                  </a:moveTo>
                  <a:lnTo>
                    <a:pt x="0" y="0"/>
                  </a:lnTo>
                  <a:lnTo>
                    <a:pt x="0" y="189564"/>
                  </a:lnTo>
                  <a:lnTo>
                    <a:pt x="14479" y="191329"/>
                  </a:lnTo>
                  <a:lnTo>
                    <a:pt x="60454" y="200732"/>
                  </a:lnTo>
                  <a:lnTo>
                    <a:pt x="105051" y="213633"/>
                  </a:lnTo>
                  <a:lnTo>
                    <a:pt x="148118" y="229882"/>
                  </a:lnTo>
                  <a:lnTo>
                    <a:pt x="189506" y="249326"/>
                  </a:lnTo>
                  <a:lnTo>
                    <a:pt x="229061" y="271814"/>
                  </a:lnTo>
                  <a:lnTo>
                    <a:pt x="266632" y="297195"/>
                  </a:lnTo>
                  <a:lnTo>
                    <a:pt x="302069" y="325317"/>
                  </a:lnTo>
                  <a:lnTo>
                    <a:pt x="335218" y="356029"/>
                  </a:lnTo>
                  <a:lnTo>
                    <a:pt x="365930" y="389179"/>
                  </a:lnTo>
                  <a:lnTo>
                    <a:pt x="394052" y="424615"/>
                  </a:lnTo>
                  <a:lnTo>
                    <a:pt x="419433" y="462186"/>
                  </a:lnTo>
                  <a:lnTo>
                    <a:pt x="441921" y="501741"/>
                  </a:lnTo>
                  <a:lnTo>
                    <a:pt x="461365" y="543129"/>
                  </a:lnTo>
                  <a:lnTo>
                    <a:pt x="477614" y="586197"/>
                  </a:lnTo>
                  <a:lnTo>
                    <a:pt x="490515" y="630794"/>
                  </a:lnTo>
                  <a:lnTo>
                    <a:pt x="499918" y="676768"/>
                  </a:lnTo>
                  <a:lnTo>
                    <a:pt x="505671" y="723969"/>
                  </a:lnTo>
                  <a:lnTo>
                    <a:pt x="507622" y="772244"/>
                  </a:lnTo>
                  <a:lnTo>
                    <a:pt x="1096242" y="772244"/>
                  </a:lnTo>
                  <a:lnTo>
                    <a:pt x="1095260" y="723718"/>
                  </a:lnTo>
                  <a:lnTo>
                    <a:pt x="1092339" y="675692"/>
                  </a:lnTo>
                  <a:lnTo>
                    <a:pt x="1087518" y="628203"/>
                  </a:lnTo>
                  <a:lnTo>
                    <a:pt x="1080834" y="581289"/>
                  </a:lnTo>
                  <a:lnTo>
                    <a:pt x="1072325" y="534988"/>
                  </a:lnTo>
                  <a:lnTo>
                    <a:pt x="1062028" y="489339"/>
                  </a:lnTo>
                  <a:lnTo>
                    <a:pt x="1049983" y="444378"/>
                  </a:lnTo>
                  <a:lnTo>
                    <a:pt x="1036226" y="400144"/>
                  </a:lnTo>
                  <a:lnTo>
                    <a:pt x="1020795" y="356674"/>
                  </a:lnTo>
                  <a:lnTo>
                    <a:pt x="1003729" y="314008"/>
                  </a:lnTo>
                  <a:lnTo>
                    <a:pt x="985065" y="272181"/>
                  </a:lnTo>
                  <a:lnTo>
                    <a:pt x="964842" y="231233"/>
                  </a:lnTo>
                  <a:lnTo>
                    <a:pt x="943096" y="191201"/>
                  </a:lnTo>
                  <a:lnTo>
                    <a:pt x="919866" y="152123"/>
                  </a:lnTo>
                  <a:lnTo>
                    <a:pt x="895189" y="114036"/>
                  </a:lnTo>
                  <a:lnTo>
                    <a:pt x="869105" y="76980"/>
                  </a:lnTo>
                  <a:lnTo>
                    <a:pt x="841649" y="40991"/>
                  </a:lnTo>
                  <a:lnTo>
                    <a:pt x="812861" y="6108"/>
                  </a:lnTo>
                  <a:lnTo>
                    <a:pt x="807415" y="0"/>
                  </a:lnTo>
                  <a:close/>
                </a:path>
              </a:pathLst>
            </a:custGeom>
            <a:solidFill>
              <a:srgbClr val="F479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24832" y="345450"/>
            <a:ext cx="6601085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en-AU" sz="3200" spc="15">
                <a:latin typeface="Arial"/>
                <a:cs typeface="Arial"/>
              </a:rPr>
              <a:t>How Does it Look?</a:t>
            </a:r>
            <a:endParaRPr lang="en-AU" sz="3200" spc="20">
              <a:latin typeface="Arial"/>
              <a:cs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80A2026-D46B-4543-B16C-0D2ABF52CF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4" t="23354" r="13065" b="22151"/>
          <a:stretch/>
        </p:blipFill>
        <p:spPr>
          <a:xfrm>
            <a:off x="7772400" y="210344"/>
            <a:ext cx="1066800" cy="4162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B7A6B60-4C6F-45C8-BB28-88729B0B1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4832" y="837893"/>
            <a:ext cx="5971282" cy="410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068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" y="-2381"/>
            <a:ext cx="1097915" cy="1946910"/>
            <a:chOff x="0" y="0"/>
            <a:chExt cx="1097915" cy="1946910"/>
          </a:xfrm>
        </p:grpSpPr>
        <p:sp>
          <p:nvSpPr>
            <p:cNvPr id="3" name="object 3"/>
            <p:cNvSpPr/>
            <p:nvPr/>
          </p:nvSpPr>
          <p:spPr>
            <a:xfrm>
              <a:off x="0" y="189637"/>
              <a:ext cx="508000" cy="1165860"/>
            </a:xfrm>
            <a:custGeom>
              <a:avLst/>
              <a:gdLst/>
              <a:ahLst/>
              <a:cxnLst/>
              <a:rect l="l" t="t" r="r" b="b"/>
              <a:pathLst>
                <a:path w="508000" h="1165860">
                  <a:moveTo>
                    <a:pt x="0" y="0"/>
                  </a:moveTo>
                  <a:lnTo>
                    <a:pt x="0" y="1165359"/>
                  </a:lnTo>
                  <a:lnTo>
                    <a:pt x="14475" y="1163595"/>
                  </a:lnTo>
                  <a:lnTo>
                    <a:pt x="60450" y="1154193"/>
                  </a:lnTo>
                  <a:lnTo>
                    <a:pt x="105047" y="1141292"/>
                  </a:lnTo>
                  <a:lnTo>
                    <a:pt x="148115" y="1125043"/>
                  </a:lnTo>
                  <a:lnTo>
                    <a:pt x="189502" y="1105600"/>
                  </a:lnTo>
                  <a:lnTo>
                    <a:pt x="229057" y="1083112"/>
                  </a:lnTo>
                  <a:lnTo>
                    <a:pt x="266628" y="1057732"/>
                  </a:lnTo>
                  <a:lnTo>
                    <a:pt x="302065" y="1029611"/>
                  </a:lnTo>
                  <a:lnTo>
                    <a:pt x="335214" y="998900"/>
                  </a:lnTo>
                  <a:lnTo>
                    <a:pt x="365926" y="965750"/>
                  </a:lnTo>
                  <a:lnTo>
                    <a:pt x="394048" y="930314"/>
                  </a:lnTo>
                  <a:lnTo>
                    <a:pt x="419429" y="892743"/>
                  </a:lnTo>
                  <a:lnTo>
                    <a:pt x="441917" y="853188"/>
                  </a:lnTo>
                  <a:lnTo>
                    <a:pt x="461361" y="811800"/>
                  </a:lnTo>
                  <a:lnTo>
                    <a:pt x="477610" y="768732"/>
                  </a:lnTo>
                  <a:lnTo>
                    <a:pt x="490511" y="724134"/>
                  </a:lnTo>
                  <a:lnTo>
                    <a:pt x="499914" y="678159"/>
                  </a:lnTo>
                  <a:lnTo>
                    <a:pt x="505667" y="630956"/>
                  </a:lnTo>
                  <a:lnTo>
                    <a:pt x="507619" y="582679"/>
                  </a:lnTo>
                  <a:lnTo>
                    <a:pt x="505667" y="534404"/>
                  </a:lnTo>
                  <a:lnTo>
                    <a:pt x="499914" y="487203"/>
                  </a:lnTo>
                  <a:lnTo>
                    <a:pt x="490511" y="441228"/>
                  </a:lnTo>
                  <a:lnTo>
                    <a:pt x="477610" y="396631"/>
                  </a:lnTo>
                  <a:lnTo>
                    <a:pt x="461361" y="353564"/>
                  </a:lnTo>
                  <a:lnTo>
                    <a:pt x="441917" y="312176"/>
                  </a:lnTo>
                  <a:lnTo>
                    <a:pt x="419429" y="272621"/>
                  </a:lnTo>
                  <a:lnTo>
                    <a:pt x="394048" y="235050"/>
                  </a:lnTo>
                  <a:lnTo>
                    <a:pt x="365926" y="199613"/>
                  </a:lnTo>
                  <a:lnTo>
                    <a:pt x="335214" y="166464"/>
                  </a:lnTo>
                  <a:lnTo>
                    <a:pt x="302065" y="135752"/>
                  </a:lnTo>
                  <a:lnTo>
                    <a:pt x="266628" y="107630"/>
                  </a:lnTo>
                  <a:lnTo>
                    <a:pt x="229057" y="82249"/>
                  </a:lnTo>
                  <a:lnTo>
                    <a:pt x="189502" y="59761"/>
                  </a:lnTo>
                  <a:lnTo>
                    <a:pt x="148115" y="40317"/>
                  </a:lnTo>
                  <a:lnTo>
                    <a:pt x="105047" y="24068"/>
                  </a:lnTo>
                  <a:lnTo>
                    <a:pt x="60450" y="11167"/>
                  </a:lnTo>
                  <a:lnTo>
                    <a:pt x="14475" y="17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72250"/>
              <a:ext cx="1097915" cy="1174750"/>
            </a:xfrm>
            <a:custGeom>
              <a:avLst/>
              <a:gdLst/>
              <a:ahLst/>
              <a:cxnLst/>
              <a:rect l="l" t="t" r="r" b="b"/>
              <a:pathLst>
                <a:path w="1097915" h="1174750">
                  <a:moveTo>
                    <a:pt x="1097742" y="0"/>
                  </a:moveTo>
                  <a:lnTo>
                    <a:pt x="509122" y="0"/>
                  </a:lnTo>
                  <a:lnTo>
                    <a:pt x="507171" y="48275"/>
                  </a:lnTo>
                  <a:lnTo>
                    <a:pt x="501418" y="95476"/>
                  </a:lnTo>
                  <a:lnTo>
                    <a:pt x="492015" y="141450"/>
                  </a:lnTo>
                  <a:lnTo>
                    <a:pt x="479114" y="186047"/>
                  </a:lnTo>
                  <a:lnTo>
                    <a:pt x="462865" y="229115"/>
                  </a:lnTo>
                  <a:lnTo>
                    <a:pt x="443421" y="270502"/>
                  </a:lnTo>
                  <a:lnTo>
                    <a:pt x="420933" y="310058"/>
                  </a:lnTo>
                  <a:lnTo>
                    <a:pt x="395552" y="347629"/>
                  </a:lnTo>
                  <a:lnTo>
                    <a:pt x="367430" y="383065"/>
                  </a:lnTo>
                  <a:lnTo>
                    <a:pt x="336718" y="416215"/>
                  </a:lnTo>
                  <a:lnTo>
                    <a:pt x="303568" y="446927"/>
                  </a:lnTo>
                  <a:lnTo>
                    <a:pt x="268132" y="475049"/>
                  </a:lnTo>
                  <a:lnTo>
                    <a:pt x="230561" y="500429"/>
                  </a:lnTo>
                  <a:lnTo>
                    <a:pt x="191006" y="522918"/>
                  </a:lnTo>
                  <a:lnTo>
                    <a:pt x="149618" y="542362"/>
                  </a:lnTo>
                  <a:lnTo>
                    <a:pt x="106550" y="558611"/>
                  </a:lnTo>
                  <a:lnTo>
                    <a:pt x="61953" y="571512"/>
                  </a:lnTo>
                  <a:lnTo>
                    <a:pt x="15979" y="580915"/>
                  </a:lnTo>
                  <a:lnTo>
                    <a:pt x="0" y="582863"/>
                  </a:lnTo>
                  <a:lnTo>
                    <a:pt x="0" y="1174373"/>
                  </a:lnTo>
                  <a:lnTo>
                    <a:pt x="64544" y="1168515"/>
                  </a:lnTo>
                  <a:lnTo>
                    <a:pt x="111458" y="1161830"/>
                  </a:lnTo>
                  <a:lnTo>
                    <a:pt x="157759" y="1153321"/>
                  </a:lnTo>
                  <a:lnTo>
                    <a:pt x="203408" y="1143025"/>
                  </a:lnTo>
                  <a:lnTo>
                    <a:pt x="248369" y="1130979"/>
                  </a:lnTo>
                  <a:lnTo>
                    <a:pt x="292603" y="1117222"/>
                  </a:lnTo>
                  <a:lnTo>
                    <a:pt x="336073" y="1101791"/>
                  </a:lnTo>
                  <a:lnTo>
                    <a:pt x="378739" y="1084724"/>
                  </a:lnTo>
                  <a:lnTo>
                    <a:pt x="420566" y="1066060"/>
                  </a:lnTo>
                  <a:lnTo>
                    <a:pt x="461514" y="1045836"/>
                  </a:lnTo>
                  <a:lnTo>
                    <a:pt x="501546" y="1024090"/>
                  </a:lnTo>
                  <a:lnTo>
                    <a:pt x="540624" y="1000859"/>
                  </a:lnTo>
                  <a:lnTo>
                    <a:pt x="578711" y="976183"/>
                  </a:lnTo>
                  <a:lnTo>
                    <a:pt x="615767" y="950098"/>
                  </a:lnTo>
                  <a:lnTo>
                    <a:pt x="651756" y="922642"/>
                  </a:lnTo>
                  <a:lnTo>
                    <a:pt x="686639" y="893854"/>
                  </a:lnTo>
                  <a:lnTo>
                    <a:pt x="720379" y="863771"/>
                  </a:lnTo>
                  <a:lnTo>
                    <a:pt x="752938" y="832431"/>
                  </a:lnTo>
                  <a:lnTo>
                    <a:pt x="784278" y="799871"/>
                  </a:lnTo>
                  <a:lnTo>
                    <a:pt x="814361" y="766131"/>
                  </a:lnTo>
                  <a:lnTo>
                    <a:pt x="843149" y="731248"/>
                  </a:lnTo>
                  <a:lnTo>
                    <a:pt x="870604" y="695258"/>
                  </a:lnTo>
                  <a:lnTo>
                    <a:pt x="896689" y="658202"/>
                  </a:lnTo>
                  <a:lnTo>
                    <a:pt x="921366" y="620116"/>
                  </a:lnTo>
                  <a:lnTo>
                    <a:pt x="944662" y="580915"/>
                  </a:lnTo>
                  <a:lnTo>
                    <a:pt x="966341" y="541005"/>
                  </a:lnTo>
                  <a:lnTo>
                    <a:pt x="986565" y="500057"/>
                  </a:lnTo>
                  <a:lnTo>
                    <a:pt x="1005229" y="458231"/>
                  </a:lnTo>
                  <a:lnTo>
                    <a:pt x="1022295" y="415564"/>
                  </a:lnTo>
                  <a:lnTo>
                    <a:pt x="1037726" y="372095"/>
                  </a:lnTo>
                  <a:lnTo>
                    <a:pt x="1051483" y="327862"/>
                  </a:lnTo>
                  <a:lnTo>
                    <a:pt x="1063528" y="282901"/>
                  </a:lnTo>
                  <a:lnTo>
                    <a:pt x="1073825" y="237252"/>
                  </a:lnTo>
                  <a:lnTo>
                    <a:pt x="1082334" y="190952"/>
                  </a:lnTo>
                  <a:lnTo>
                    <a:pt x="1089018" y="144039"/>
                  </a:lnTo>
                  <a:lnTo>
                    <a:pt x="1093839" y="96550"/>
                  </a:lnTo>
                  <a:lnTo>
                    <a:pt x="1096765" y="48275"/>
                  </a:lnTo>
                  <a:lnTo>
                    <a:pt x="1097742" y="0"/>
                  </a:lnTo>
                  <a:close/>
                </a:path>
              </a:pathLst>
            </a:custGeom>
            <a:solidFill>
              <a:srgbClr val="1747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096645" cy="772795"/>
            </a:xfrm>
            <a:custGeom>
              <a:avLst/>
              <a:gdLst/>
              <a:ahLst/>
              <a:cxnLst/>
              <a:rect l="l" t="t" r="r" b="b"/>
              <a:pathLst>
                <a:path w="1096645" h="772795">
                  <a:moveTo>
                    <a:pt x="807415" y="0"/>
                  </a:moveTo>
                  <a:lnTo>
                    <a:pt x="0" y="0"/>
                  </a:lnTo>
                  <a:lnTo>
                    <a:pt x="0" y="189564"/>
                  </a:lnTo>
                  <a:lnTo>
                    <a:pt x="14479" y="191329"/>
                  </a:lnTo>
                  <a:lnTo>
                    <a:pt x="60454" y="200732"/>
                  </a:lnTo>
                  <a:lnTo>
                    <a:pt x="105051" y="213633"/>
                  </a:lnTo>
                  <a:lnTo>
                    <a:pt x="148118" y="229882"/>
                  </a:lnTo>
                  <a:lnTo>
                    <a:pt x="189506" y="249326"/>
                  </a:lnTo>
                  <a:lnTo>
                    <a:pt x="229061" y="271814"/>
                  </a:lnTo>
                  <a:lnTo>
                    <a:pt x="266632" y="297195"/>
                  </a:lnTo>
                  <a:lnTo>
                    <a:pt x="302069" y="325317"/>
                  </a:lnTo>
                  <a:lnTo>
                    <a:pt x="335218" y="356029"/>
                  </a:lnTo>
                  <a:lnTo>
                    <a:pt x="365930" y="389179"/>
                  </a:lnTo>
                  <a:lnTo>
                    <a:pt x="394052" y="424615"/>
                  </a:lnTo>
                  <a:lnTo>
                    <a:pt x="419433" y="462186"/>
                  </a:lnTo>
                  <a:lnTo>
                    <a:pt x="441921" y="501741"/>
                  </a:lnTo>
                  <a:lnTo>
                    <a:pt x="461365" y="543129"/>
                  </a:lnTo>
                  <a:lnTo>
                    <a:pt x="477614" y="586197"/>
                  </a:lnTo>
                  <a:lnTo>
                    <a:pt x="490515" y="630794"/>
                  </a:lnTo>
                  <a:lnTo>
                    <a:pt x="499918" y="676768"/>
                  </a:lnTo>
                  <a:lnTo>
                    <a:pt x="505671" y="723969"/>
                  </a:lnTo>
                  <a:lnTo>
                    <a:pt x="507622" y="772244"/>
                  </a:lnTo>
                  <a:lnTo>
                    <a:pt x="1096242" y="772244"/>
                  </a:lnTo>
                  <a:lnTo>
                    <a:pt x="1095260" y="723718"/>
                  </a:lnTo>
                  <a:lnTo>
                    <a:pt x="1092339" y="675692"/>
                  </a:lnTo>
                  <a:lnTo>
                    <a:pt x="1087518" y="628203"/>
                  </a:lnTo>
                  <a:lnTo>
                    <a:pt x="1080834" y="581289"/>
                  </a:lnTo>
                  <a:lnTo>
                    <a:pt x="1072325" y="534988"/>
                  </a:lnTo>
                  <a:lnTo>
                    <a:pt x="1062028" y="489339"/>
                  </a:lnTo>
                  <a:lnTo>
                    <a:pt x="1049983" y="444378"/>
                  </a:lnTo>
                  <a:lnTo>
                    <a:pt x="1036226" y="400144"/>
                  </a:lnTo>
                  <a:lnTo>
                    <a:pt x="1020795" y="356674"/>
                  </a:lnTo>
                  <a:lnTo>
                    <a:pt x="1003729" y="314008"/>
                  </a:lnTo>
                  <a:lnTo>
                    <a:pt x="985065" y="272181"/>
                  </a:lnTo>
                  <a:lnTo>
                    <a:pt x="964842" y="231233"/>
                  </a:lnTo>
                  <a:lnTo>
                    <a:pt x="943096" y="191201"/>
                  </a:lnTo>
                  <a:lnTo>
                    <a:pt x="919866" y="152123"/>
                  </a:lnTo>
                  <a:lnTo>
                    <a:pt x="895189" y="114036"/>
                  </a:lnTo>
                  <a:lnTo>
                    <a:pt x="869105" y="76980"/>
                  </a:lnTo>
                  <a:lnTo>
                    <a:pt x="841649" y="40991"/>
                  </a:lnTo>
                  <a:lnTo>
                    <a:pt x="812861" y="6108"/>
                  </a:lnTo>
                  <a:lnTo>
                    <a:pt x="807415" y="0"/>
                  </a:lnTo>
                  <a:close/>
                </a:path>
              </a:pathLst>
            </a:custGeom>
            <a:solidFill>
              <a:srgbClr val="F479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24832" y="345450"/>
            <a:ext cx="6601085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en-AU" sz="3200" spc="15" dirty="0">
                <a:latin typeface="Arial"/>
                <a:cs typeface="Arial"/>
              </a:rPr>
              <a:t>How Does it Work?</a:t>
            </a:r>
            <a:endParaRPr lang="en-AU" sz="3200" spc="20" dirty="0">
              <a:latin typeface="Arial"/>
              <a:cs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80A2026-D46B-4543-B16C-0D2ABF52CF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4" t="23354" r="13065" b="22151"/>
          <a:stretch/>
        </p:blipFill>
        <p:spPr>
          <a:xfrm>
            <a:off x="7772400" y="210344"/>
            <a:ext cx="1066800" cy="4162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C8C7250-D149-4659-B3DC-E58687D4EEA0}"/>
              </a:ext>
            </a:extLst>
          </p:cNvPr>
          <p:cNvSpPr txBox="1"/>
          <p:nvPr/>
        </p:nvSpPr>
        <p:spPr>
          <a:xfrm>
            <a:off x="1397348" y="972999"/>
            <a:ext cx="6886780" cy="276998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base"/>
            <a:r>
              <a:rPr lang="en-GB" sz="1600" b="0" i="0" dirty="0">
                <a:solidFill>
                  <a:schemeClr val="accent6">
                    <a:lumMod val="75000"/>
                  </a:schemeClr>
                </a:solidFill>
                <a:effectLst/>
                <a:latin typeface="Calibri"/>
                <a:cs typeface="Calibri"/>
              </a:rPr>
              <a:t>REIMBURSMENT OPTION</a:t>
            </a:r>
          </a:p>
          <a:p>
            <a:pPr fontAlgn="base"/>
            <a:endParaRPr lang="en-GB" sz="1400" b="0" i="0" dirty="0">
              <a:solidFill>
                <a:schemeClr val="bg1"/>
              </a:solidFill>
              <a:effectLst/>
              <a:latin typeface="Calibri"/>
              <a:cs typeface="Calibri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b="0" i="0" dirty="0">
                <a:solidFill>
                  <a:schemeClr val="bg1"/>
                </a:solidFill>
                <a:effectLst/>
                <a:latin typeface="Calibri"/>
                <a:cs typeface="Calibri"/>
              </a:rPr>
              <a:t>Applicants who have already paid registration fees can apply to be directly reimbursed by Get Active Kids</a:t>
            </a:r>
            <a:endParaRPr lang="en-GB"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GB" sz="1400" b="0" i="0" dirty="0">
              <a:solidFill>
                <a:schemeClr val="bg1"/>
              </a:solidFill>
              <a:effectLst/>
              <a:latin typeface="Calibri"/>
              <a:cs typeface="Calibri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b="0" i="0" dirty="0">
                <a:solidFill>
                  <a:srgbClr val="00B0F0"/>
                </a:solidFill>
                <a:effectLst/>
                <a:latin typeface="Calibri" panose="020F0502020204030204" pitchFamily="34" charset="0"/>
                <a:cs typeface="Calibri"/>
                <a:hlinkClick r:id="rId3"/>
              </a:rPr>
              <a:t>https://www.getactive.vic.gov.au/vouchers/apply-for-vouchers/</a:t>
            </a:r>
            <a:r>
              <a:rPr lang="en-GB" sz="1400" b="0" i="0" dirty="0">
                <a:solidFill>
                  <a:srgbClr val="00B0F0"/>
                </a:solidFill>
                <a:effectLst/>
                <a:latin typeface="Calibri" panose="020F0502020204030204" pitchFamily="34" charset="0"/>
                <a:cs typeface="Calibri"/>
              </a:rPr>
              <a:t> </a:t>
            </a:r>
            <a:r>
              <a:rPr lang="en-GB" sz="1400" dirty="0">
                <a:solidFill>
                  <a:schemeClr val="bg1"/>
                </a:solidFill>
                <a:latin typeface="Calibri"/>
                <a:cs typeface="Calibri"/>
              </a:rPr>
              <a:t>then selecting ‘Get Reimbursed’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GB" sz="1400" b="0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GB" sz="14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If eligible, they will be directly reimbursed by Get Active Kids by up to $200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GB" sz="1400" b="0" i="0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fontAlgn="base"/>
            <a:endParaRPr lang="en-GB" sz="1400" b="0" i="0" dirty="0">
              <a:solidFill>
                <a:schemeClr val="bg1"/>
              </a:solidFill>
              <a:effectLst/>
              <a:latin typeface="Calibri"/>
              <a:cs typeface="Calibri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GB" b="0" i="0" dirty="0">
              <a:solidFill>
                <a:schemeClr val="bg1"/>
              </a:solidFill>
              <a:effectLst/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4471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" y="-2381"/>
            <a:ext cx="1097915" cy="1946910"/>
            <a:chOff x="0" y="0"/>
            <a:chExt cx="1097915" cy="1946910"/>
          </a:xfrm>
        </p:grpSpPr>
        <p:sp>
          <p:nvSpPr>
            <p:cNvPr id="3" name="object 3"/>
            <p:cNvSpPr/>
            <p:nvPr/>
          </p:nvSpPr>
          <p:spPr>
            <a:xfrm>
              <a:off x="0" y="189637"/>
              <a:ext cx="508000" cy="1165860"/>
            </a:xfrm>
            <a:custGeom>
              <a:avLst/>
              <a:gdLst/>
              <a:ahLst/>
              <a:cxnLst/>
              <a:rect l="l" t="t" r="r" b="b"/>
              <a:pathLst>
                <a:path w="508000" h="1165860">
                  <a:moveTo>
                    <a:pt x="0" y="0"/>
                  </a:moveTo>
                  <a:lnTo>
                    <a:pt x="0" y="1165359"/>
                  </a:lnTo>
                  <a:lnTo>
                    <a:pt x="14475" y="1163595"/>
                  </a:lnTo>
                  <a:lnTo>
                    <a:pt x="60450" y="1154193"/>
                  </a:lnTo>
                  <a:lnTo>
                    <a:pt x="105047" y="1141292"/>
                  </a:lnTo>
                  <a:lnTo>
                    <a:pt x="148115" y="1125043"/>
                  </a:lnTo>
                  <a:lnTo>
                    <a:pt x="189502" y="1105600"/>
                  </a:lnTo>
                  <a:lnTo>
                    <a:pt x="229057" y="1083112"/>
                  </a:lnTo>
                  <a:lnTo>
                    <a:pt x="266628" y="1057732"/>
                  </a:lnTo>
                  <a:lnTo>
                    <a:pt x="302065" y="1029611"/>
                  </a:lnTo>
                  <a:lnTo>
                    <a:pt x="335214" y="998900"/>
                  </a:lnTo>
                  <a:lnTo>
                    <a:pt x="365926" y="965750"/>
                  </a:lnTo>
                  <a:lnTo>
                    <a:pt x="394048" y="930314"/>
                  </a:lnTo>
                  <a:lnTo>
                    <a:pt x="419429" y="892743"/>
                  </a:lnTo>
                  <a:lnTo>
                    <a:pt x="441917" y="853188"/>
                  </a:lnTo>
                  <a:lnTo>
                    <a:pt x="461361" y="811800"/>
                  </a:lnTo>
                  <a:lnTo>
                    <a:pt x="477610" y="768732"/>
                  </a:lnTo>
                  <a:lnTo>
                    <a:pt x="490511" y="724134"/>
                  </a:lnTo>
                  <a:lnTo>
                    <a:pt x="499914" y="678159"/>
                  </a:lnTo>
                  <a:lnTo>
                    <a:pt x="505667" y="630956"/>
                  </a:lnTo>
                  <a:lnTo>
                    <a:pt x="507619" y="582679"/>
                  </a:lnTo>
                  <a:lnTo>
                    <a:pt x="505667" y="534404"/>
                  </a:lnTo>
                  <a:lnTo>
                    <a:pt x="499914" y="487203"/>
                  </a:lnTo>
                  <a:lnTo>
                    <a:pt x="490511" y="441228"/>
                  </a:lnTo>
                  <a:lnTo>
                    <a:pt x="477610" y="396631"/>
                  </a:lnTo>
                  <a:lnTo>
                    <a:pt x="461361" y="353564"/>
                  </a:lnTo>
                  <a:lnTo>
                    <a:pt x="441917" y="312176"/>
                  </a:lnTo>
                  <a:lnTo>
                    <a:pt x="419429" y="272621"/>
                  </a:lnTo>
                  <a:lnTo>
                    <a:pt x="394048" y="235050"/>
                  </a:lnTo>
                  <a:lnTo>
                    <a:pt x="365926" y="199613"/>
                  </a:lnTo>
                  <a:lnTo>
                    <a:pt x="335214" y="166464"/>
                  </a:lnTo>
                  <a:lnTo>
                    <a:pt x="302065" y="135752"/>
                  </a:lnTo>
                  <a:lnTo>
                    <a:pt x="266628" y="107630"/>
                  </a:lnTo>
                  <a:lnTo>
                    <a:pt x="229057" y="82249"/>
                  </a:lnTo>
                  <a:lnTo>
                    <a:pt x="189502" y="59761"/>
                  </a:lnTo>
                  <a:lnTo>
                    <a:pt x="148115" y="40317"/>
                  </a:lnTo>
                  <a:lnTo>
                    <a:pt x="105047" y="24068"/>
                  </a:lnTo>
                  <a:lnTo>
                    <a:pt x="60450" y="11167"/>
                  </a:lnTo>
                  <a:lnTo>
                    <a:pt x="14475" y="17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9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72250"/>
              <a:ext cx="1097915" cy="1174750"/>
            </a:xfrm>
            <a:custGeom>
              <a:avLst/>
              <a:gdLst/>
              <a:ahLst/>
              <a:cxnLst/>
              <a:rect l="l" t="t" r="r" b="b"/>
              <a:pathLst>
                <a:path w="1097915" h="1174750">
                  <a:moveTo>
                    <a:pt x="1097742" y="0"/>
                  </a:moveTo>
                  <a:lnTo>
                    <a:pt x="509122" y="0"/>
                  </a:lnTo>
                  <a:lnTo>
                    <a:pt x="507171" y="48275"/>
                  </a:lnTo>
                  <a:lnTo>
                    <a:pt x="501418" y="95476"/>
                  </a:lnTo>
                  <a:lnTo>
                    <a:pt x="492015" y="141450"/>
                  </a:lnTo>
                  <a:lnTo>
                    <a:pt x="479114" y="186047"/>
                  </a:lnTo>
                  <a:lnTo>
                    <a:pt x="462865" y="229115"/>
                  </a:lnTo>
                  <a:lnTo>
                    <a:pt x="443421" y="270502"/>
                  </a:lnTo>
                  <a:lnTo>
                    <a:pt x="420933" y="310058"/>
                  </a:lnTo>
                  <a:lnTo>
                    <a:pt x="395552" y="347629"/>
                  </a:lnTo>
                  <a:lnTo>
                    <a:pt x="367430" y="383065"/>
                  </a:lnTo>
                  <a:lnTo>
                    <a:pt x="336718" y="416215"/>
                  </a:lnTo>
                  <a:lnTo>
                    <a:pt x="303568" y="446927"/>
                  </a:lnTo>
                  <a:lnTo>
                    <a:pt x="268132" y="475049"/>
                  </a:lnTo>
                  <a:lnTo>
                    <a:pt x="230561" y="500429"/>
                  </a:lnTo>
                  <a:lnTo>
                    <a:pt x="191006" y="522918"/>
                  </a:lnTo>
                  <a:lnTo>
                    <a:pt x="149618" y="542362"/>
                  </a:lnTo>
                  <a:lnTo>
                    <a:pt x="106550" y="558611"/>
                  </a:lnTo>
                  <a:lnTo>
                    <a:pt x="61953" y="571512"/>
                  </a:lnTo>
                  <a:lnTo>
                    <a:pt x="15979" y="580915"/>
                  </a:lnTo>
                  <a:lnTo>
                    <a:pt x="0" y="582863"/>
                  </a:lnTo>
                  <a:lnTo>
                    <a:pt x="0" y="1174373"/>
                  </a:lnTo>
                  <a:lnTo>
                    <a:pt x="64544" y="1168515"/>
                  </a:lnTo>
                  <a:lnTo>
                    <a:pt x="111458" y="1161830"/>
                  </a:lnTo>
                  <a:lnTo>
                    <a:pt x="157759" y="1153321"/>
                  </a:lnTo>
                  <a:lnTo>
                    <a:pt x="203408" y="1143025"/>
                  </a:lnTo>
                  <a:lnTo>
                    <a:pt x="248369" y="1130979"/>
                  </a:lnTo>
                  <a:lnTo>
                    <a:pt x="292603" y="1117222"/>
                  </a:lnTo>
                  <a:lnTo>
                    <a:pt x="336073" y="1101791"/>
                  </a:lnTo>
                  <a:lnTo>
                    <a:pt x="378739" y="1084724"/>
                  </a:lnTo>
                  <a:lnTo>
                    <a:pt x="420566" y="1066060"/>
                  </a:lnTo>
                  <a:lnTo>
                    <a:pt x="461514" y="1045836"/>
                  </a:lnTo>
                  <a:lnTo>
                    <a:pt x="501546" y="1024090"/>
                  </a:lnTo>
                  <a:lnTo>
                    <a:pt x="540624" y="1000859"/>
                  </a:lnTo>
                  <a:lnTo>
                    <a:pt x="578711" y="976183"/>
                  </a:lnTo>
                  <a:lnTo>
                    <a:pt x="615767" y="950098"/>
                  </a:lnTo>
                  <a:lnTo>
                    <a:pt x="651756" y="922642"/>
                  </a:lnTo>
                  <a:lnTo>
                    <a:pt x="686639" y="893854"/>
                  </a:lnTo>
                  <a:lnTo>
                    <a:pt x="720379" y="863771"/>
                  </a:lnTo>
                  <a:lnTo>
                    <a:pt x="752938" y="832431"/>
                  </a:lnTo>
                  <a:lnTo>
                    <a:pt x="784278" y="799871"/>
                  </a:lnTo>
                  <a:lnTo>
                    <a:pt x="814361" y="766131"/>
                  </a:lnTo>
                  <a:lnTo>
                    <a:pt x="843149" y="731248"/>
                  </a:lnTo>
                  <a:lnTo>
                    <a:pt x="870604" y="695258"/>
                  </a:lnTo>
                  <a:lnTo>
                    <a:pt x="896689" y="658202"/>
                  </a:lnTo>
                  <a:lnTo>
                    <a:pt x="921366" y="620116"/>
                  </a:lnTo>
                  <a:lnTo>
                    <a:pt x="944662" y="580915"/>
                  </a:lnTo>
                  <a:lnTo>
                    <a:pt x="966341" y="541005"/>
                  </a:lnTo>
                  <a:lnTo>
                    <a:pt x="986565" y="500057"/>
                  </a:lnTo>
                  <a:lnTo>
                    <a:pt x="1005229" y="458231"/>
                  </a:lnTo>
                  <a:lnTo>
                    <a:pt x="1022295" y="415564"/>
                  </a:lnTo>
                  <a:lnTo>
                    <a:pt x="1037726" y="372095"/>
                  </a:lnTo>
                  <a:lnTo>
                    <a:pt x="1051483" y="327862"/>
                  </a:lnTo>
                  <a:lnTo>
                    <a:pt x="1063528" y="282901"/>
                  </a:lnTo>
                  <a:lnTo>
                    <a:pt x="1073825" y="237252"/>
                  </a:lnTo>
                  <a:lnTo>
                    <a:pt x="1082334" y="190952"/>
                  </a:lnTo>
                  <a:lnTo>
                    <a:pt x="1089018" y="144039"/>
                  </a:lnTo>
                  <a:lnTo>
                    <a:pt x="1093839" y="96550"/>
                  </a:lnTo>
                  <a:lnTo>
                    <a:pt x="1096765" y="48275"/>
                  </a:lnTo>
                  <a:lnTo>
                    <a:pt x="1097742" y="0"/>
                  </a:lnTo>
                  <a:close/>
                </a:path>
              </a:pathLst>
            </a:custGeom>
            <a:solidFill>
              <a:srgbClr val="17479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096645" cy="772795"/>
            </a:xfrm>
            <a:custGeom>
              <a:avLst/>
              <a:gdLst/>
              <a:ahLst/>
              <a:cxnLst/>
              <a:rect l="l" t="t" r="r" b="b"/>
              <a:pathLst>
                <a:path w="1096645" h="772795">
                  <a:moveTo>
                    <a:pt x="807415" y="0"/>
                  </a:moveTo>
                  <a:lnTo>
                    <a:pt x="0" y="0"/>
                  </a:lnTo>
                  <a:lnTo>
                    <a:pt x="0" y="189564"/>
                  </a:lnTo>
                  <a:lnTo>
                    <a:pt x="14479" y="191329"/>
                  </a:lnTo>
                  <a:lnTo>
                    <a:pt x="60454" y="200732"/>
                  </a:lnTo>
                  <a:lnTo>
                    <a:pt x="105051" y="213633"/>
                  </a:lnTo>
                  <a:lnTo>
                    <a:pt x="148118" y="229882"/>
                  </a:lnTo>
                  <a:lnTo>
                    <a:pt x="189506" y="249326"/>
                  </a:lnTo>
                  <a:lnTo>
                    <a:pt x="229061" y="271814"/>
                  </a:lnTo>
                  <a:lnTo>
                    <a:pt x="266632" y="297195"/>
                  </a:lnTo>
                  <a:lnTo>
                    <a:pt x="302069" y="325317"/>
                  </a:lnTo>
                  <a:lnTo>
                    <a:pt x="335218" y="356029"/>
                  </a:lnTo>
                  <a:lnTo>
                    <a:pt x="365930" y="389179"/>
                  </a:lnTo>
                  <a:lnTo>
                    <a:pt x="394052" y="424615"/>
                  </a:lnTo>
                  <a:lnTo>
                    <a:pt x="419433" y="462186"/>
                  </a:lnTo>
                  <a:lnTo>
                    <a:pt x="441921" y="501741"/>
                  </a:lnTo>
                  <a:lnTo>
                    <a:pt x="461365" y="543129"/>
                  </a:lnTo>
                  <a:lnTo>
                    <a:pt x="477614" y="586197"/>
                  </a:lnTo>
                  <a:lnTo>
                    <a:pt x="490515" y="630794"/>
                  </a:lnTo>
                  <a:lnTo>
                    <a:pt x="499918" y="676768"/>
                  </a:lnTo>
                  <a:lnTo>
                    <a:pt x="505671" y="723969"/>
                  </a:lnTo>
                  <a:lnTo>
                    <a:pt x="507622" y="772244"/>
                  </a:lnTo>
                  <a:lnTo>
                    <a:pt x="1096242" y="772244"/>
                  </a:lnTo>
                  <a:lnTo>
                    <a:pt x="1095260" y="723718"/>
                  </a:lnTo>
                  <a:lnTo>
                    <a:pt x="1092339" y="675692"/>
                  </a:lnTo>
                  <a:lnTo>
                    <a:pt x="1087518" y="628203"/>
                  </a:lnTo>
                  <a:lnTo>
                    <a:pt x="1080834" y="581289"/>
                  </a:lnTo>
                  <a:lnTo>
                    <a:pt x="1072325" y="534988"/>
                  </a:lnTo>
                  <a:lnTo>
                    <a:pt x="1062028" y="489339"/>
                  </a:lnTo>
                  <a:lnTo>
                    <a:pt x="1049983" y="444378"/>
                  </a:lnTo>
                  <a:lnTo>
                    <a:pt x="1036226" y="400144"/>
                  </a:lnTo>
                  <a:lnTo>
                    <a:pt x="1020795" y="356674"/>
                  </a:lnTo>
                  <a:lnTo>
                    <a:pt x="1003729" y="314008"/>
                  </a:lnTo>
                  <a:lnTo>
                    <a:pt x="985065" y="272181"/>
                  </a:lnTo>
                  <a:lnTo>
                    <a:pt x="964842" y="231233"/>
                  </a:lnTo>
                  <a:lnTo>
                    <a:pt x="943096" y="191201"/>
                  </a:lnTo>
                  <a:lnTo>
                    <a:pt x="919866" y="152123"/>
                  </a:lnTo>
                  <a:lnTo>
                    <a:pt x="895189" y="114036"/>
                  </a:lnTo>
                  <a:lnTo>
                    <a:pt x="869105" y="76980"/>
                  </a:lnTo>
                  <a:lnTo>
                    <a:pt x="841649" y="40991"/>
                  </a:lnTo>
                  <a:lnTo>
                    <a:pt x="812861" y="6108"/>
                  </a:lnTo>
                  <a:lnTo>
                    <a:pt x="807415" y="0"/>
                  </a:lnTo>
                  <a:close/>
                </a:path>
              </a:pathLst>
            </a:custGeom>
            <a:solidFill>
              <a:srgbClr val="F479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424832" y="345450"/>
            <a:ext cx="6601085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en-AU" sz="3200" spc="15">
                <a:latin typeface="Arial"/>
                <a:cs typeface="Arial"/>
              </a:rPr>
              <a:t>When Can We Claim?</a:t>
            </a:r>
            <a:endParaRPr lang="en-AU" sz="3200" spc="20">
              <a:latin typeface="Arial"/>
              <a:cs typeface="Arial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80A2026-D46B-4543-B16C-0D2ABF52CF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4" t="23354" r="13065" b="22151"/>
          <a:stretch/>
        </p:blipFill>
        <p:spPr>
          <a:xfrm>
            <a:off x="7772400" y="210344"/>
            <a:ext cx="1066800" cy="4162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C8C7250-D149-4659-B3DC-E58687D4EEA0}"/>
              </a:ext>
            </a:extLst>
          </p:cNvPr>
          <p:cNvSpPr txBox="1"/>
          <p:nvPr/>
        </p:nvSpPr>
        <p:spPr>
          <a:xfrm>
            <a:off x="1363792" y="905888"/>
            <a:ext cx="7268480" cy="521681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 rtl="0" fontAlgn="base"/>
            <a:endParaRPr lang="en-GB" sz="14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Calibri" panose="020F0502020204030204" pitchFamily="34" charset="0"/>
              </a:rPr>
              <a:t>BV will </a:t>
            </a:r>
            <a:r>
              <a:rPr lang="en-GB" sz="1400" dirty="0">
                <a:solidFill>
                  <a:srgbClr val="00B0F0"/>
                </a:solidFill>
                <a:latin typeface="Calibri" panose="020F0502020204030204" pitchFamily="34" charset="0"/>
              </a:rPr>
              <a:t>automatically</a:t>
            </a:r>
            <a:r>
              <a:rPr lang="en-GB" sz="1400" dirty="0">
                <a:solidFill>
                  <a:schemeClr val="bg1"/>
                </a:solidFill>
                <a:latin typeface="Calibri" panose="020F0502020204030204" pitchFamily="34" charset="0"/>
              </a:rPr>
              <a:t> process all vouchers claimed via PlayHQ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Associations and Clubs can claim </a:t>
            </a:r>
            <a:r>
              <a:rPr lang="en-GB" sz="1400" dirty="0">
                <a:solidFill>
                  <a:srgbClr val="00B0F0"/>
                </a:solidFill>
                <a:latin typeface="Calibri"/>
                <a:ea typeface="Calibri"/>
                <a:cs typeface="Calibri"/>
              </a:rPr>
              <a:t>anytime</a:t>
            </a:r>
            <a:r>
              <a:rPr lang="en-GB" sz="14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if the have accepted vouchers outside the PlayHQ system by completing the </a:t>
            </a:r>
            <a:r>
              <a:rPr lang="en-GB" sz="1400" dirty="0">
                <a:solidFill>
                  <a:schemeClr val="bg1"/>
                </a:solidFill>
                <a:latin typeface="Calibri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Organisation Claim Form</a:t>
            </a:r>
            <a:endParaRPr lang="en-GB" sz="140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algn="l" rtl="0" fontAlgn="base"/>
            <a:endParaRPr lang="en-GB" sz="14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Calibri" panose="020F0502020204030204" pitchFamily="34" charset="0"/>
              </a:rPr>
              <a:t>BV will process vouchers claims fortnightly and endeavour to process all verified claims with 5 business days of the end of each fortnight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Round 11 will open at 10am September 2026 and will close on 13 October 2026. All vouchers must be redeemed by Tuesday the 27</a:t>
            </a:r>
            <a:r>
              <a:rPr lang="en-GB" sz="1400" baseline="30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th</a:t>
            </a:r>
            <a:r>
              <a:rPr lang="en-GB" sz="14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of April 2027.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Reimbursement expenditure dates are from 1 May 2026 until the reimbursement application date.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Calibri" panose="020F0502020204030204" pitchFamily="34" charset="0"/>
              </a:rPr>
              <a:t>Questions – </a:t>
            </a: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l" rtl="0" fontAlgn="base"/>
            <a:r>
              <a:rPr lang="en-GB" sz="1400" dirty="0">
                <a:solidFill>
                  <a:schemeClr val="bg1"/>
                </a:solidFill>
                <a:latin typeface="Calibri" panose="020F0502020204030204" pitchFamily="34" charset="0"/>
              </a:rPr>
              <a:t>	Email - </a:t>
            </a:r>
            <a:r>
              <a:rPr lang="en-GB" sz="1400" dirty="0">
                <a:solidFill>
                  <a:schemeClr val="bg1"/>
                </a:solidFill>
                <a:latin typeface="Calibri" panose="020F0502020204030204" pitchFamily="34" charset="0"/>
                <a:hlinkClick r:id="rId4"/>
              </a:rPr>
              <a:t>ben.pahl@basketballvictoria.com.au</a:t>
            </a:r>
            <a:endParaRPr lang="en-GB" sz="14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GB" sz="14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algn="l" rtl="0" fontAlgn="base"/>
            <a:endParaRPr lang="en-GB" sz="14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lvl="2" fontAlgn="base"/>
            <a:endParaRPr lang="en-GB" sz="1400" b="0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GB" sz="1400" b="1" i="0" dirty="0">
              <a:solidFill>
                <a:schemeClr val="bg1">
                  <a:lumMod val="95000"/>
                </a:schemeClr>
              </a:solidFill>
              <a:effectLst/>
              <a:latin typeface="Calibri" panose="020F0502020204030204" pitchFamily="34" charset="0"/>
            </a:endParaRPr>
          </a:p>
          <a:p>
            <a:pPr marL="285750" indent="-285750" algn="l" rtl="0" fontAlgn="base">
              <a:buFont typeface="Arial" panose="020B0604020202020204" pitchFamily="34" charset="0"/>
              <a:buChar char="•"/>
            </a:pPr>
            <a:endParaRPr lang="en-GB" sz="1100" b="0" i="0" dirty="0">
              <a:solidFill>
                <a:schemeClr val="bg1">
                  <a:lumMod val="95000"/>
                </a:schemeClr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890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V_new_powerpoint_template_new_logo" id="{401E4C99-2DAB-A442-B8C4-BB8B01D7E370}" vid="{678A10D8-5141-464E-8F6D-BF7C8A8A1D68}"/>
    </a:ext>
  </a:extLst>
</a:theme>
</file>

<file path=ppt/theme/theme2.xml><?xml version="1.0" encoding="utf-8"?>
<a:theme xmlns:a="http://schemas.openxmlformats.org/drawingml/2006/main" name="4_DEDJTR content">
  <a:themeElements>
    <a:clrScheme name="DJPR PPU custom colours">
      <a:dk1>
        <a:srgbClr val="1F1547"/>
      </a:dk1>
      <a:lt1>
        <a:srgbClr val="FFFFFF"/>
      </a:lt1>
      <a:dk2>
        <a:srgbClr val="53565A"/>
      </a:dk2>
      <a:lt2>
        <a:srgbClr val="D9E9F7"/>
      </a:lt2>
      <a:accent1>
        <a:srgbClr val="1F1547"/>
      </a:accent1>
      <a:accent2>
        <a:srgbClr val="004676"/>
      </a:accent2>
      <a:accent3>
        <a:srgbClr val="2A6FA2"/>
      </a:accent3>
      <a:accent4>
        <a:srgbClr val="1D9EC3"/>
      </a:accent4>
      <a:accent5>
        <a:srgbClr val="14826D"/>
      </a:accent5>
      <a:accent6>
        <a:srgbClr val="77BD1F"/>
      </a:accent6>
      <a:hlink>
        <a:srgbClr val="2A6FA2"/>
      </a:hlink>
      <a:folHlink>
        <a:srgbClr val="2A6FA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DJTR" id="{F744B7B5-D993-2648-91B0-8DC16C5D2F35}" vid="{9130C73F-B62B-FF43-A705-E93D1029754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75cfcad-5d67-4cb1-9b9e-50763456f0b5">
      <UserInfo>
        <DisplayName/>
        <AccountId xsi:nil="true"/>
        <AccountType/>
      </UserInfo>
    </SharedWithUsers>
    <TaxCatchAll xmlns="975cfcad-5d67-4cb1-9b9e-50763456f0b5" xsi:nil="true"/>
    <lcf76f155ced4ddcb4097134ff3c332f xmlns="577ae64c-39e2-445a-8c34-c7611b09d12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34D38A3AF2038478123C97E6D477838" ma:contentTypeVersion="15" ma:contentTypeDescription="Create a new document." ma:contentTypeScope="" ma:versionID="2236e50d1963e87f97f8c9dee698481a">
  <xsd:schema xmlns:xsd="http://www.w3.org/2001/XMLSchema" xmlns:xs="http://www.w3.org/2001/XMLSchema" xmlns:p="http://schemas.microsoft.com/office/2006/metadata/properties" xmlns:ns2="577ae64c-39e2-445a-8c34-c7611b09d122" xmlns:ns3="975cfcad-5d67-4cb1-9b9e-50763456f0b5" targetNamespace="http://schemas.microsoft.com/office/2006/metadata/properties" ma:root="true" ma:fieldsID="7eed1ef55c9ce9c18513786285726a5e" ns2:_="" ns3:_="">
    <xsd:import namespace="577ae64c-39e2-445a-8c34-c7611b09d122"/>
    <xsd:import namespace="975cfcad-5d67-4cb1-9b9e-50763456f0b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7ae64c-39e2-445a-8c34-c7611b09d1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0e445b0-4de0-4a40-9879-4c8038afec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5cfcad-5d67-4cb1-9b9e-50763456f0b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7f8191c6-3f9e-4407-96a7-98bb254b9670}" ma:internalName="TaxCatchAll" ma:showField="CatchAllData" ma:web="975cfcad-5d67-4cb1-9b9e-50763456f0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F420425-1933-4CF6-9DD5-2E0A5AA605E3}">
  <ds:schemaRefs>
    <ds:schemaRef ds:uri="86366f46-25c3-40f1-aaa7-e2de4e888ae3"/>
    <ds:schemaRef ds:uri="http://schemas.microsoft.com/office/2006/metadata/properties"/>
    <ds:schemaRef ds:uri="http://schemas.microsoft.com/office/infopath/2007/PartnerControls"/>
    <ds:schemaRef ds:uri="a88e519a-c5ca-4da4-b3c1-edc9c26d5d0c"/>
    <ds:schemaRef ds:uri="975cfcad-5d67-4cb1-9b9e-50763456f0b5"/>
    <ds:schemaRef ds:uri="577ae64c-39e2-445a-8c34-c7611b09d122"/>
  </ds:schemaRefs>
</ds:datastoreItem>
</file>

<file path=customXml/itemProps2.xml><?xml version="1.0" encoding="utf-8"?>
<ds:datastoreItem xmlns:ds="http://schemas.openxmlformats.org/officeDocument/2006/customXml" ds:itemID="{1089798B-2FF2-4D4D-A279-511FFB06C8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057A50-D896-47FC-8F21-A7EAFA4E97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77ae64c-39e2-445a-8c34-c7611b09d122"/>
    <ds:schemaRef ds:uri="975cfcad-5d67-4cb1-9b9e-50763456f0b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</TotalTime>
  <Words>607</Words>
  <Application>Microsoft Office PowerPoint</Application>
  <PresentationFormat>Custom</PresentationFormat>
  <Paragraphs>79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Manrope</vt:lpstr>
      <vt:lpstr>Manrope-ExtraBold</vt:lpstr>
      <vt:lpstr>Segoe UI</vt:lpstr>
      <vt:lpstr>Office Theme</vt:lpstr>
      <vt:lpstr>4_DEDJTR content</vt:lpstr>
      <vt:lpstr>Get Active Kids  Voucher Program  Round 11 September 2026 </vt:lpstr>
      <vt:lpstr>What is GAKV?</vt:lpstr>
      <vt:lpstr>How Does it Work?</vt:lpstr>
      <vt:lpstr>How Does it Work?</vt:lpstr>
      <vt:lpstr>How Does it Work?</vt:lpstr>
      <vt:lpstr>How Does it Look?</vt:lpstr>
      <vt:lpstr>How Does it Look?</vt:lpstr>
      <vt:lpstr>How Does it Look?</vt:lpstr>
      <vt:lpstr>How Does it Work?</vt:lpstr>
      <vt:lpstr>When Can We Claim?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 McIntosh</dc:creator>
  <cp:lastModifiedBy>Ben Pahl</cp:lastModifiedBy>
  <cp:revision>25</cp:revision>
  <dcterms:created xsi:type="dcterms:W3CDTF">2021-11-03T01:42:54Z</dcterms:created>
  <dcterms:modified xsi:type="dcterms:W3CDTF">2026-09-15T01:31:27Z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2021-07-06T00:00:00Z</vt:filetime>
  </property>
  <property fmtid="{D5CDD505-2E9C-101B-9397-08002B2CF9AE}" pid="3" name="Creator">
    <vt:lpwstr>Adobe InDesign 16.3 (Macintosh)</vt:lpwstr>
  </property>
  <property fmtid="{D5CDD505-2E9C-101B-9397-08002B2CF9AE}" pid="4" name="LastSaved">
    <vt:filetime>2021-07-06T00:00:00Z</vt:filetime>
  </property>
  <property fmtid="{D5CDD505-2E9C-101B-9397-08002B2CF9AE}" pid="5" name="ContentTypeId">
    <vt:lpwstr>0x010100634D38A3AF2038478123C97E6D477838</vt:lpwstr>
  </property>
  <property fmtid="{D5CDD505-2E9C-101B-9397-08002B2CF9AE}" pid="6" name="MediaServiceImageTags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_activity">
    <vt:lpwstr>{"FileActivityType":"9","FileActivityTimeStamp":"2024-10-06T22:44:09.587Z","FileActivityUsersOnPage":[{"DisplayName":"Kym West","Id":"kym.west@basketballvictoria.com.au"},{"DisplayName":"Ben Pahl","Id":"ben.pahl@basketballvictoria.com.au"}],"FileActivityNavigationId":null}</vt:lpwstr>
  </property>
  <property fmtid="{D5CDD505-2E9C-101B-9397-08002B2CF9AE}" pid="11" name="_ExtendedDescription">
    <vt:lpwstr/>
  </property>
  <property fmtid="{D5CDD505-2E9C-101B-9397-08002B2CF9AE}" pid="12" name="TriggerFlowInfo">
    <vt:lpwstr/>
  </property>
</Properties>
</file>